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5892" r:id="rId2"/>
    <p:sldMasterId id="2147485906" r:id="rId3"/>
    <p:sldMasterId id="2147485920" r:id="rId4"/>
    <p:sldMasterId id="2147485934" r:id="rId5"/>
    <p:sldMasterId id="2147485947" r:id="rId6"/>
    <p:sldMasterId id="2147485961" r:id="rId7"/>
    <p:sldMasterId id="2147485973" r:id="rId8"/>
    <p:sldMasterId id="2147485987" r:id="rId9"/>
    <p:sldMasterId id="2147486001" r:id="rId10"/>
    <p:sldMasterId id="2147486013" r:id="rId11"/>
  </p:sldMasterIdLst>
  <p:notesMasterIdLst>
    <p:notesMasterId r:id="rId81"/>
  </p:notesMasterIdLst>
  <p:sldIdLst>
    <p:sldId id="314" r:id="rId12"/>
    <p:sldId id="315" r:id="rId13"/>
    <p:sldId id="316" r:id="rId14"/>
    <p:sldId id="463" r:id="rId15"/>
    <p:sldId id="464" r:id="rId16"/>
    <p:sldId id="4761" r:id="rId17"/>
    <p:sldId id="466" r:id="rId18"/>
    <p:sldId id="4762" r:id="rId19"/>
    <p:sldId id="468" r:id="rId20"/>
    <p:sldId id="469" r:id="rId21"/>
    <p:sldId id="470" r:id="rId22"/>
    <p:sldId id="4763" r:id="rId23"/>
    <p:sldId id="4764" r:id="rId24"/>
    <p:sldId id="4765" r:id="rId25"/>
    <p:sldId id="474" r:id="rId26"/>
    <p:sldId id="329" r:id="rId27"/>
    <p:sldId id="476" r:id="rId28"/>
    <p:sldId id="4766" r:id="rId29"/>
    <p:sldId id="332" r:id="rId30"/>
    <p:sldId id="479" r:id="rId31"/>
    <p:sldId id="480" r:id="rId32"/>
    <p:sldId id="481" r:id="rId33"/>
    <p:sldId id="4767" r:id="rId34"/>
    <p:sldId id="483" r:id="rId35"/>
    <p:sldId id="484" r:id="rId36"/>
    <p:sldId id="485" r:id="rId37"/>
    <p:sldId id="486" r:id="rId38"/>
    <p:sldId id="487" r:id="rId39"/>
    <p:sldId id="488" r:id="rId40"/>
    <p:sldId id="489" r:id="rId41"/>
    <p:sldId id="490" r:id="rId42"/>
    <p:sldId id="491" r:id="rId43"/>
    <p:sldId id="492" r:id="rId44"/>
    <p:sldId id="493" r:id="rId45"/>
    <p:sldId id="494" r:id="rId46"/>
    <p:sldId id="4768" r:id="rId47"/>
    <p:sldId id="496" r:id="rId48"/>
    <p:sldId id="497" r:id="rId49"/>
    <p:sldId id="498" r:id="rId50"/>
    <p:sldId id="499" r:id="rId51"/>
    <p:sldId id="500" r:id="rId52"/>
    <p:sldId id="501" r:id="rId53"/>
    <p:sldId id="502" r:id="rId54"/>
    <p:sldId id="503" r:id="rId55"/>
    <p:sldId id="459" r:id="rId56"/>
    <p:sldId id="4769" r:id="rId57"/>
    <p:sldId id="506" r:id="rId58"/>
    <p:sldId id="507" r:id="rId59"/>
    <p:sldId id="508" r:id="rId60"/>
    <p:sldId id="509" r:id="rId61"/>
    <p:sldId id="5571" r:id="rId62"/>
    <p:sldId id="5572" r:id="rId63"/>
    <p:sldId id="5573" r:id="rId64"/>
    <p:sldId id="5574" r:id="rId65"/>
    <p:sldId id="5575" r:id="rId66"/>
    <p:sldId id="5576" r:id="rId67"/>
    <p:sldId id="5577" r:id="rId68"/>
    <p:sldId id="5578" r:id="rId69"/>
    <p:sldId id="5579" r:id="rId70"/>
    <p:sldId id="374" r:id="rId71"/>
    <p:sldId id="375" r:id="rId72"/>
    <p:sldId id="4772" r:id="rId73"/>
    <p:sldId id="4770" r:id="rId74"/>
    <p:sldId id="4771" r:id="rId75"/>
    <p:sldId id="5581" r:id="rId76"/>
    <p:sldId id="4773" r:id="rId77"/>
    <p:sldId id="5580" r:id="rId78"/>
    <p:sldId id="373" r:id="rId79"/>
    <p:sldId id="5570" r:id="rId80"/>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B34"/>
    <a:srgbClr val="96F79C"/>
    <a:srgbClr val="00F702"/>
    <a:srgbClr val="FF76FB"/>
    <a:srgbClr val="5F5F5F"/>
    <a:srgbClr val="FFFF66"/>
    <a:srgbClr val="F8F8F8"/>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p:restoredTop sz="94639"/>
  </p:normalViewPr>
  <p:slideViewPr>
    <p:cSldViewPr>
      <p:cViewPr varScale="1">
        <p:scale>
          <a:sx n="128" d="100"/>
          <a:sy n="128" d="100"/>
        </p:scale>
        <p:origin x="17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1088"/>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61" Type="http://schemas.openxmlformats.org/officeDocument/2006/relationships/slide" Target="slides/slide5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E61C4F7-28CB-2D49-BF7B-7DD540BC3466}" type="slidenum">
              <a:rPr lang="en-US"/>
              <a:pPr>
                <a:defRPr/>
              </a:pPr>
              <a:t>‹#›</a:t>
            </a:fld>
            <a:endParaRPr lang="en-US"/>
          </a:p>
        </p:txBody>
      </p:sp>
    </p:spTree>
    <p:extLst>
      <p:ext uri="{BB962C8B-B14F-4D97-AF65-F5344CB8AC3E}">
        <p14:creationId xmlns:p14="http://schemas.microsoft.com/office/powerpoint/2010/main" val="2589155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817056-0981-0742-BF82-188C237B26D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3954" name="Rectangle 1026"/>
          <p:cNvSpPr>
            <a:spLocks noGrp="1" noRot="1" noChangeAspect="1" noChangeArrowheads="1"/>
          </p:cNvSpPr>
          <p:nvPr>
            <p:ph type="sldImg"/>
          </p:nvPr>
        </p:nvSpPr>
        <p:spPr>
          <a:solidFill>
            <a:srgbClr val="FFFFFF"/>
          </a:solidFill>
          <a:ln/>
        </p:spPr>
      </p:sp>
      <p:sp>
        <p:nvSpPr>
          <p:cNvPr id="253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BF7EA-B8F8-CE49-8A7E-18E17309615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72386" name="Rectangle 1026"/>
          <p:cNvSpPr>
            <a:spLocks noGrp="1" noRot="1" noChangeAspect="1" noChangeArrowheads="1"/>
          </p:cNvSpPr>
          <p:nvPr>
            <p:ph type="sldImg"/>
          </p:nvPr>
        </p:nvSpPr>
        <p:spPr>
          <a:solidFill>
            <a:srgbClr val="FFFFFF"/>
          </a:solidFill>
          <a:ln/>
        </p:spPr>
      </p:sp>
      <p:sp>
        <p:nvSpPr>
          <p:cNvPr id="272387" name="Rectangle 1027"/>
          <p:cNvSpPr>
            <a:spLocks noGrp="1" noChangeArrowheads="1"/>
          </p:cNvSpPr>
          <p:nvPr>
            <p:ph type="body" idx="1"/>
          </p:nvPr>
        </p:nvSpPr>
        <p:spPr>
          <a:solidFill>
            <a:srgbClr val="FFFFFF"/>
          </a:solidFill>
          <a:ln>
            <a:solidFill>
              <a:srgbClr val="000000"/>
            </a:solidFill>
          </a:ln>
        </p:spPr>
        <p:txBody>
          <a:bodyPr/>
          <a:lstStyle/>
          <a:p>
            <a:r>
              <a:rPr lang="en-US" dirty="0"/>
              <a:t>"The FBI had to resort to fingerprints to identify the body… X-rays revealed five broken-off hypodermic needles in the flesh of his arms" (Wikipedia).</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55CA1D-7289-F047-9A57-B12E87EBE15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74434" name="Rectangle 1026"/>
          <p:cNvSpPr>
            <a:spLocks noGrp="1" noRot="1" noChangeAspect="1" noChangeArrowheads="1"/>
          </p:cNvSpPr>
          <p:nvPr>
            <p:ph type="sldImg"/>
          </p:nvPr>
        </p:nvSpPr>
        <p:spPr>
          <a:solidFill>
            <a:srgbClr val="FFFFFF"/>
          </a:solidFill>
          <a:ln/>
        </p:spPr>
      </p:sp>
      <p:sp>
        <p:nvSpPr>
          <p:cNvPr id="274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FD9687-2869-2C4D-A608-A3859DA1E2A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76482" name="Rectangle 1026"/>
          <p:cNvSpPr>
            <a:spLocks noGrp="1" noRot="1" noChangeAspect="1" noChangeArrowheads="1"/>
          </p:cNvSpPr>
          <p:nvPr>
            <p:ph type="sldImg"/>
          </p:nvPr>
        </p:nvSpPr>
        <p:spPr>
          <a:solidFill>
            <a:srgbClr val="FFFFFF"/>
          </a:solidFill>
          <a:ln/>
        </p:spPr>
      </p:sp>
      <p:sp>
        <p:nvSpPr>
          <p:cNvPr id="2764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E91C23-DBC6-3048-9267-0D8C07DFBDF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78530" name="Rectangle 1026"/>
          <p:cNvSpPr>
            <a:spLocks noGrp="1" noRot="1" noChangeAspect="1" noChangeArrowheads="1"/>
          </p:cNvSpPr>
          <p:nvPr>
            <p:ph type="sldImg"/>
          </p:nvPr>
        </p:nvSpPr>
        <p:spPr>
          <a:solidFill>
            <a:srgbClr val="FFFFFF"/>
          </a:solidFill>
          <a:ln/>
        </p:spPr>
      </p:sp>
      <p:sp>
        <p:nvSpPr>
          <p:cNvPr id="278531"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F532E2-240A-134D-AD5F-6C93ED3D85F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80578" name="Rectangle 1026"/>
          <p:cNvSpPr>
            <a:spLocks noGrp="1" noRot="1" noChangeAspect="1" noChangeArrowheads="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FED89F-48A1-DF4E-8C02-D68B147C186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http://</a:t>
            </a:r>
            <a:r>
              <a:rPr lang="en-US" dirty="0" err="1">
                <a:cs typeface="ＭＳ Ｐゴシック" charset="0"/>
              </a:rPr>
              <a:t>churchsermonseriesideas.com</a:t>
            </a:r>
            <a:r>
              <a:rPr lang="en-US" dirty="0">
                <a:cs typeface="ＭＳ Ｐゴシック" charset="0"/>
              </a:rPr>
              <a:t>/?s=</a:t>
            </a:r>
            <a:r>
              <a:rPr lang="ar-SA" dirty="0">
                <a:cs typeface="ＭＳ Ｐゴシック" charset="0"/>
              </a:rPr>
              <a:t>سفر الجامعة</a:t>
            </a:r>
            <a:r>
              <a:rPr lang="en-US" dirty="0">
                <a:cs typeface="ＭＳ Ｐゴシック" charset="0"/>
              </a:rPr>
              <a:t>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757DC7-B54B-E54F-A606-2239026780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84674" name="Rectangle 1026"/>
          <p:cNvSpPr>
            <a:spLocks noGrp="1" noRot="1" noChangeAspect="1" noChangeArrowheads="1"/>
          </p:cNvSpPr>
          <p:nvPr>
            <p:ph type="sldImg"/>
          </p:nvPr>
        </p:nvSpPr>
        <p:spPr>
          <a:solidFill>
            <a:srgbClr val="FFFFFF"/>
          </a:solidFill>
          <a:ln/>
        </p:spPr>
      </p:sp>
      <p:sp>
        <p:nvSpPr>
          <p:cNvPr id="284675"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D5312C-A6FC-9147-BED7-36036F3247A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86722" name="Rectangle 1026"/>
          <p:cNvSpPr>
            <a:spLocks noGrp="1" noRot="1" noChangeAspect="1" noChangeArrowheads="1"/>
          </p:cNvSpPr>
          <p:nvPr>
            <p:ph type="sldImg"/>
          </p:nvPr>
        </p:nvSpPr>
        <p:spPr>
          <a:solidFill>
            <a:srgbClr val="FFFFFF"/>
          </a:solidFill>
          <a:ln/>
        </p:spPr>
      </p:sp>
      <p:sp>
        <p:nvSpPr>
          <p:cNvPr id="286723"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http://</a:t>
            </a:r>
            <a:r>
              <a:rPr lang="en-US" dirty="0" err="1">
                <a:cs typeface="ＭＳ Ｐゴシック" charset="0"/>
              </a:rPr>
              <a:t>churchsermonseriesideas.com</a:t>
            </a:r>
            <a:r>
              <a:rPr lang="en-US" dirty="0">
                <a:cs typeface="ＭＳ Ｐゴシック" charset="0"/>
              </a:rPr>
              <a:t>/?s=</a:t>
            </a:r>
            <a:r>
              <a:rPr lang="ar-SA" dirty="0">
                <a:cs typeface="ＭＳ Ｐゴシック" charset="0"/>
              </a:rPr>
              <a:t>سفر الجامعة</a:t>
            </a:r>
            <a:r>
              <a:rPr lang="en-US" dirty="0">
                <a:cs typeface="ＭＳ Ｐゴシック" charset="0"/>
              </a:rPr>
              <a:t> image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2A38E6-0601-A745-AFAB-938661A66D4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E6047E-E50A-CD46-A5BF-16547F65CD5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0818" name="Rectangle 1026"/>
          <p:cNvSpPr>
            <a:spLocks noGrp="1" noRot="1" noChangeAspect="1" noChangeArrowheads="1"/>
          </p:cNvSpPr>
          <p:nvPr>
            <p:ph type="sldImg"/>
          </p:nvPr>
        </p:nvSpPr>
        <p:spPr>
          <a:solidFill>
            <a:srgbClr val="FFFFFF"/>
          </a:solidFill>
          <a:ln/>
        </p:spPr>
      </p:sp>
      <p:sp>
        <p:nvSpPr>
          <p:cNvPr id="290819"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1:16—I said to myself, "Look, I am wiser than any of the kings who ruled in Jerusalem before me. I have greater wisdom and knowledge than any of them."  </a:t>
            </a:r>
            <a:r>
              <a:rPr lang="en-US" b="1" baseline="30000" dirty="0">
                <a:latin typeface="Arial" panose="020B0604020202020204" pitchFamily="34" charset="0"/>
                <a:cs typeface="Arial" panose="020B0604020202020204" pitchFamily="34" charset="0"/>
              </a:rPr>
              <a:t>17</a:t>
            </a:r>
            <a:r>
              <a:rPr lang="en-US" b="1" dirty="0">
                <a:latin typeface="Arial" panose="020B0604020202020204" pitchFamily="34" charset="0"/>
                <a:cs typeface="Arial" panose="020B0604020202020204" pitchFamily="34" charset="0"/>
              </a:rPr>
              <a:t> So I set out to learn everything from wisdom to madness and folly. But I learned firsthand that pursuing all this is like chasing the wind.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Eccl. 1:18    	 The greater my wisdom, the greater my grief. </a:t>
            </a:r>
          </a:p>
          <a:p>
            <a:r>
              <a:rPr lang="en-US" b="1" dirty="0">
                <a:latin typeface="Arial" panose="020B0604020202020204" pitchFamily="34" charset="0"/>
                <a:cs typeface="Arial" panose="020B0604020202020204" pitchFamily="34" charset="0"/>
              </a:rPr>
              <a:t>		 To increase knowledge only increases sorrow.</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Solomon's wisdom was unsurpassed by anyone of his time and perhaps by anyone in history (1:16; cf. 1 Kings 4:29-34).</a:t>
            </a:r>
          </a:p>
          <a:p>
            <a:r>
              <a:rPr lang="en-US" b="1" dirty="0">
                <a:latin typeface="Arial" panose="020B0604020202020204" pitchFamily="34" charset="0"/>
                <a:cs typeface="Arial" panose="020B0604020202020204" pitchFamily="34" charset="0"/>
              </a:rPr>
              <a:t>His pursuit of wisdom (human intellect), madness (foolish ideas) and folly (pleasures) resulted in frustration (1:17).</a:t>
            </a:r>
          </a:p>
          <a:p>
            <a:r>
              <a:rPr lang="en-US" b="1" dirty="0">
                <a:latin typeface="Arial" panose="020B0604020202020204" pitchFamily="34" charset="0"/>
                <a:cs typeface="Arial" panose="020B0604020202020204" pitchFamily="34" charset="0"/>
              </a:rPr>
              <a:t>Even when he achieved wisdom it was accompanied with mental grief and emotional pain (1:18).</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55F2FD-281A-1042-987C-91095AC7BA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6002" name="Rectangle 1026"/>
          <p:cNvSpPr>
            <a:spLocks noGrp="1" noRot="1" noChangeAspect="1" noChangeArrowheads="1"/>
          </p:cNvSpPr>
          <p:nvPr>
            <p:ph type="sldImg"/>
          </p:nvPr>
        </p:nvSpPr>
        <p:spPr>
          <a:solidFill>
            <a:srgbClr val="FFFFFF"/>
          </a:solidFill>
          <a:ln/>
        </p:spPr>
      </p:sp>
      <p:sp>
        <p:nvSpPr>
          <p:cNvPr id="256003" name="Rectangle 1027"/>
          <p:cNvSpPr>
            <a:spLocks noGrp="1" noChangeArrowheads="1"/>
          </p:cNvSpPr>
          <p:nvPr>
            <p:ph type="body" idx="1"/>
          </p:nvPr>
        </p:nvSpPr>
        <p:spPr>
          <a:solidFill>
            <a:srgbClr val="FFFFFF"/>
          </a:solidFill>
          <a:ln>
            <a:solidFill>
              <a:srgbClr val="000000"/>
            </a:solidFill>
          </a:ln>
        </p:spPr>
        <p:txBody>
          <a:bodyPr/>
          <a:lstStyle/>
          <a:p>
            <a:r>
              <a:rPr lang="en-US" dirty="0"/>
              <a:t>Howard Hughes, Jr. (December 24, 1905 – April 5, 1976) was an American businessman, investor, aviator, aerospace engineer, filmmaker and philanthropist. He was one of the wealthiest people in the world.</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463DC3-1E9B-F244-A33B-F825B89BA51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2866" name="Rectangle 1026"/>
          <p:cNvSpPr>
            <a:spLocks noGrp="1" noRot="1" noChangeAspect="1" noChangeArrowheads="1"/>
          </p:cNvSpPr>
          <p:nvPr>
            <p:ph type="sldImg"/>
          </p:nvPr>
        </p:nvSpPr>
        <p:spPr>
          <a:solidFill>
            <a:srgbClr val="FFFFFF"/>
          </a:solidFill>
          <a:ln/>
        </p:spPr>
      </p:sp>
      <p:sp>
        <p:nvSpPr>
          <p:cNvPr id="292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57173-07E2-7146-BAA6-69B86F0B16F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B30DC1-BB15-0344-9FBE-D918398EB2D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97986" name="Rectangle 1026"/>
          <p:cNvSpPr>
            <a:spLocks noGrp="1" noRot="1" noChangeAspect="1" noChangeArrowheads="1"/>
          </p:cNvSpPr>
          <p:nvPr>
            <p:ph type="sldImg"/>
          </p:nvPr>
        </p:nvSpPr>
        <p:spPr>
          <a:solidFill>
            <a:srgbClr val="FFFFFF"/>
          </a:solidFill>
          <a:ln/>
        </p:spPr>
      </p:sp>
      <p:sp>
        <p:nvSpPr>
          <p:cNvPr id="297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Solomon tried pleasure in humor (2:2).</a:t>
            </a:r>
          </a:p>
          <a:p>
            <a:r>
              <a:rPr lang="en-US" b="1" dirty="0">
                <a:latin typeface="Arial" panose="020B0604020202020204" pitchFamily="34" charset="0"/>
                <a:cs typeface="Arial" panose="020B0604020202020204" pitchFamily="34" charset="0"/>
              </a:rPr>
              <a:t>Solomon tried pleasure in wine (2:3a).</a:t>
            </a:r>
          </a:p>
          <a:p>
            <a:r>
              <a:rPr lang="en-US" b="1" dirty="0">
                <a:latin typeface="Arial" panose="020B0604020202020204" pitchFamily="34" charset="0"/>
                <a:cs typeface="Arial" panose="020B0604020202020204" pitchFamily="34" charset="0"/>
              </a:rPr>
              <a:t>Solomon tried pleasure in foolishness (2:3b).</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F2267-E231-2E4F-99B3-22E5CC101BC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0034" name="Rectangle 1026"/>
          <p:cNvSpPr>
            <a:spLocks noGrp="1" noRot="1" noChangeAspect="1" noChangeArrowheads="1"/>
          </p:cNvSpPr>
          <p:nvPr>
            <p:ph type="sldImg"/>
          </p:nvPr>
        </p:nvSpPr>
        <p:spPr>
          <a:solidFill>
            <a:srgbClr val="FFFFFF"/>
          </a:solidFill>
          <a:ln/>
        </p:spPr>
      </p:sp>
      <p:sp>
        <p:nvSpPr>
          <p:cNvPr id="300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A00242-7B3E-214A-A3E1-F3E6D7A2A99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2082" name="Rectangle 1026"/>
          <p:cNvSpPr>
            <a:spLocks noGrp="1" noRot="1" noChangeAspect="1" noChangeArrowheads="1"/>
          </p:cNvSpPr>
          <p:nvPr>
            <p:ph type="sldImg"/>
          </p:nvPr>
        </p:nvSpPr>
        <p:spPr>
          <a:solidFill>
            <a:srgbClr val="FFFFFF"/>
          </a:solidFill>
          <a:ln/>
        </p:spPr>
      </p:sp>
      <p:sp>
        <p:nvSpPr>
          <p:cNvPr id="3020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713B8C-C18D-0E44-861C-75CFC0FA74C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4130" name="Rectangle 1026"/>
          <p:cNvSpPr>
            <a:spLocks noGrp="1" noRot="1" noChangeAspect="1" noChangeArrowheads="1"/>
          </p:cNvSpPr>
          <p:nvPr>
            <p:ph type="sldImg"/>
          </p:nvPr>
        </p:nvSpPr>
        <p:spPr>
          <a:solidFill>
            <a:srgbClr val="FFFFFF"/>
          </a:solidFill>
          <a:ln/>
        </p:spPr>
      </p:sp>
      <p:sp>
        <p:nvSpPr>
          <p:cNvPr id="3041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E6DC3B-ECF4-684E-A363-D8C8B038045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6178" name="Rectangle 1026"/>
          <p:cNvSpPr>
            <a:spLocks noGrp="1" noRot="1" noChangeAspect="1" noChangeArrowheads="1"/>
          </p:cNvSpPr>
          <p:nvPr>
            <p:ph type="sldImg"/>
          </p:nvPr>
        </p:nvSpPr>
        <p:spPr>
          <a:solidFill>
            <a:srgbClr val="FFFFFF"/>
          </a:solidFill>
          <a:ln/>
        </p:spPr>
      </p:sp>
      <p:sp>
        <p:nvSpPr>
          <p:cNvPr id="3061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4F7D0E-7DE3-A740-8026-9593C886103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8226" name="Rectangle 1026"/>
          <p:cNvSpPr>
            <a:spLocks noGrp="1" noRot="1" noChangeAspect="1" noChangeArrowheads="1"/>
          </p:cNvSpPr>
          <p:nvPr>
            <p:ph type="sldImg"/>
          </p:nvPr>
        </p:nvSpPr>
        <p:spPr>
          <a:solidFill>
            <a:srgbClr val="FFFFFF"/>
          </a:solidFill>
          <a:ln/>
        </p:spPr>
      </p:sp>
      <p:sp>
        <p:nvSpPr>
          <p:cNvPr id="3082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543C3F-121B-1F4B-A453-351B9CAA02D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0274" name="Rectangle 1026"/>
          <p:cNvSpPr>
            <a:spLocks noGrp="1" noRot="1" noChangeAspect="1" noChangeArrowheads="1"/>
          </p:cNvSpPr>
          <p:nvPr>
            <p:ph type="sldImg"/>
          </p:nvPr>
        </p:nvSpPr>
        <p:spPr>
          <a:solidFill>
            <a:srgbClr val="FFFFFF"/>
          </a:solidFill>
          <a:ln/>
        </p:spPr>
      </p:sp>
      <p:sp>
        <p:nvSpPr>
          <p:cNvPr id="3102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57C0E5-DC19-D345-AE99-A7C622333DB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9173225-7A7D-4442-B831-F51294BEDC7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1026"/>
          <p:cNvSpPr>
            <a:spLocks noGrp="1" noRot="1" noChangeAspect="1" noChangeArrowheads="1"/>
          </p:cNvSpPr>
          <p:nvPr>
            <p:ph type="sldImg"/>
          </p:nvPr>
        </p:nvSpPr>
        <p:spPr>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p:spPr>
        <p:txBody>
          <a:bodyPr/>
          <a:lstStyle/>
          <a:p>
            <a:r>
              <a:rPr lang="en-US" dirty="0"/>
              <a:t>He is best known for his interest in aviation, having founded Hughes Aircraft.  This company sought to help the WWII effort by making the largest plane in history designed to transport 700 troops across the Atlantic.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22105-B604-EE40-8B29-8B620F8A4F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4370" name="Rectangle 1026"/>
          <p:cNvSpPr>
            <a:spLocks noGrp="1" noRot="1" noChangeAspect="1" noChangeArrowheads="1"/>
          </p:cNvSpPr>
          <p:nvPr>
            <p:ph type="sldImg"/>
          </p:nvPr>
        </p:nvSpPr>
        <p:spPr>
          <a:solidFill>
            <a:srgbClr val="FFFFFF"/>
          </a:solidFill>
          <a:ln/>
        </p:spPr>
      </p:sp>
      <p:sp>
        <p:nvSpPr>
          <p:cNvPr id="3143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20727B-85CD-534A-8DCE-732CE402B36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5A3D29-3702-E74C-9A34-E91BC54824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8466" name="Rectangle 1026"/>
          <p:cNvSpPr>
            <a:spLocks noGrp="1" noRot="1" noChangeAspect="1" noChangeArrowheads="1"/>
          </p:cNvSpPr>
          <p:nvPr>
            <p:ph type="sldImg"/>
          </p:nvPr>
        </p:nvSpPr>
        <p:spPr>
          <a:solidFill>
            <a:srgbClr val="FFFFFF"/>
          </a:solidFill>
          <a:ln/>
        </p:spPr>
      </p:sp>
      <p:sp>
        <p:nvSpPr>
          <p:cNvPr id="318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B66A29-9D25-DC4A-9018-569CB3DD94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0514" name="Rectangle 1026"/>
          <p:cNvSpPr>
            <a:spLocks noGrp="1" noRot="1" noChangeAspect="1" noChangeArrowheads="1"/>
          </p:cNvSpPr>
          <p:nvPr>
            <p:ph type="sldImg"/>
          </p:nvPr>
        </p:nvSpPr>
        <p:spPr>
          <a:solidFill>
            <a:srgbClr val="FFFFFF"/>
          </a:solidFill>
          <a:ln/>
        </p:spPr>
      </p:sp>
      <p:sp>
        <p:nvSpPr>
          <p:cNvPr id="3205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27649-C5D8-2140-9F12-F8B34F531D8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2562" name="Rectangle 1026"/>
          <p:cNvSpPr>
            <a:spLocks noGrp="1" noRot="1" noChangeAspect="1" noChangeArrowheads="1"/>
          </p:cNvSpPr>
          <p:nvPr>
            <p:ph type="sldImg"/>
          </p:nvPr>
        </p:nvSpPr>
        <p:spPr>
          <a:solidFill>
            <a:srgbClr val="FFFFFF"/>
          </a:solidFill>
          <a:ln/>
        </p:spPr>
      </p:sp>
      <p:sp>
        <p:nvSpPr>
          <p:cNvPr id="322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BCE711-2B43-A44D-9740-5F50025E7C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Solomon built homes for himself (2:4a; cf. 1 Kings 7:1-12).</a:t>
            </a:r>
          </a:p>
          <a:p>
            <a:r>
              <a:rPr lang="en-US" b="1" dirty="0">
                <a:latin typeface="Arial" panose="020B0604020202020204" pitchFamily="34" charset="0"/>
                <a:cs typeface="Arial" panose="020B0604020202020204" pitchFamily="34" charset="0"/>
              </a:rPr>
              <a:t>Solomon planted vineyards for himself (2:4b; cf. Song 8:10, 11).</a:t>
            </a:r>
          </a:p>
          <a:p>
            <a:r>
              <a:rPr lang="en-US" b="1" dirty="0">
                <a:latin typeface="Arial" panose="020B0604020202020204" pitchFamily="34" charset="0"/>
                <a:cs typeface="Arial" panose="020B0604020202020204" pitchFamily="34" charset="0"/>
              </a:rPr>
              <a:t>Solomon made gardens and parks for himself (2:5a).</a:t>
            </a:r>
          </a:p>
          <a:p>
            <a:r>
              <a:rPr lang="en-US" b="1" dirty="0">
                <a:latin typeface="Arial" panose="020B0604020202020204" pitchFamily="34" charset="0"/>
                <a:cs typeface="Arial" panose="020B0604020202020204" pitchFamily="34" charset="0"/>
              </a:rPr>
              <a:t>Solomon had food production for himself (2:5b).</a:t>
            </a:r>
          </a:p>
          <a:p>
            <a:r>
              <a:rPr lang="en-US" b="1" dirty="0">
                <a:latin typeface="Arial" panose="020B0604020202020204" pitchFamily="34" charset="0"/>
                <a:cs typeface="Arial" panose="020B0604020202020204" pitchFamily="34" charset="0"/>
              </a:rPr>
              <a:t>Solomon built irrigation ponds for himself (2:6; cf. Neh. 2:14; 3:15,16).</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7DA56D-CF86-984B-9C0F-B46237CDFF2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6658" name="Rectangle 1026"/>
          <p:cNvSpPr>
            <a:spLocks noGrp="1" noRot="1" noChangeAspect="1" noChangeArrowheads="1"/>
          </p:cNvSpPr>
          <p:nvPr>
            <p:ph type="sldImg"/>
          </p:nvPr>
        </p:nvSpPr>
        <p:spPr>
          <a:solidFill>
            <a:srgbClr val="FFFFFF"/>
          </a:solidFill>
          <a:ln/>
        </p:spPr>
      </p:sp>
      <p:sp>
        <p:nvSpPr>
          <p:cNvPr id="326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8769A-C905-C445-AF1D-FA012B01D752}"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F92593-6FE9-B647-8FAE-A31074EFE1B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0754" name="Rectangle 1026"/>
          <p:cNvSpPr>
            <a:spLocks noGrp="1" noRot="1" noChangeAspect="1" noChangeArrowheads="1"/>
          </p:cNvSpPr>
          <p:nvPr>
            <p:ph type="sldImg"/>
          </p:nvPr>
        </p:nvSpPr>
        <p:spPr>
          <a:solidFill>
            <a:srgbClr val="FFFFFF"/>
          </a:solidFill>
          <a:ln/>
        </p:spPr>
      </p:sp>
      <p:sp>
        <p:nvSpPr>
          <p:cNvPr id="330755" name="Rectangle 1027"/>
          <p:cNvSpPr>
            <a:spLocks noGrp="1" noChangeArrowheads="1"/>
          </p:cNvSpPr>
          <p:nvPr>
            <p:ph type="body" idx="1"/>
          </p:nvPr>
        </p:nvSpPr>
        <p:spPr>
          <a:solidFill>
            <a:srgbClr val="FFFFFF"/>
          </a:solidFill>
          <a:ln>
            <a:solidFill>
              <a:srgbClr val="000000"/>
            </a:solidFill>
          </a:ln>
        </p:spPr>
        <p:txBody>
          <a:bodyPr/>
          <a:lstStyle/>
          <a:p>
            <a:r>
              <a:rPr lang="en-US"/>
              <a:t>Solomon built homes for himself (2:4a; 1 Kings 7:1-12) </a:t>
            </a:r>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F06891-E6FD-9B45-8E93-186BD301338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2802" name="Rectangle 1026"/>
          <p:cNvSpPr>
            <a:spLocks noGrp="1" noRot="1" noChangeAspect="1" noChangeArrowheads="1"/>
          </p:cNvSpPr>
          <p:nvPr>
            <p:ph type="sldImg"/>
          </p:nvPr>
        </p:nvSpPr>
        <p:spPr>
          <a:solidFill>
            <a:srgbClr val="FFFFFF"/>
          </a:solidFill>
          <a:ln/>
        </p:spPr>
      </p:sp>
      <p:sp>
        <p:nvSpPr>
          <p:cNvPr id="332803" name="Rectangle 1027"/>
          <p:cNvSpPr>
            <a:spLocks noGrp="1" noChangeArrowheads="1"/>
          </p:cNvSpPr>
          <p:nvPr>
            <p:ph type="body" idx="1"/>
          </p:nvPr>
        </p:nvSpPr>
        <p:spPr>
          <a:solidFill>
            <a:srgbClr val="FFFFFF"/>
          </a:solidFill>
          <a:ln>
            <a:solidFill>
              <a:srgbClr val="000000"/>
            </a:solidFill>
          </a:ln>
        </p:spPr>
        <p:txBody>
          <a:bodyPr/>
          <a:lstStyle/>
          <a:p>
            <a:r>
              <a:rPr lang="en-US"/>
              <a:t>Solomon built homes for himself (2:4a; 1 Kings 7:1-12) </a:t>
            </a:r>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3478B6-F2E0-2A40-A4A3-5E663CA969B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0098" name="Rectangle 1026"/>
          <p:cNvSpPr>
            <a:spLocks noGrp="1" noRot="1" noChangeAspect="1" noChangeArrowheads="1"/>
          </p:cNvSpPr>
          <p:nvPr>
            <p:ph type="sldImg"/>
          </p:nvPr>
        </p:nvSpPr>
        <p:spPr>
          <a:solidFill>
            <a:srgbClr val="FFFFFF"/>
          </a:solidFill>
          <a:ln/>
        </p:spPr>
      </p:sp>
      <p:sp>
        <p:nvSpPr>
          <p:cNvPr id="260099" name="Rectangle 1027"/>
          <p:cNvSpPr>
            <a:spLocks noGrp="1" noChangeArrowheads="1"/>
          </p:cNvSpPr>
          <p:nvPr>
            <p:ph type="body" idx="1"/>
          </p:nvPr>
        </p:nvSpPr>
        <p:spPr>
          <a:solidFill>
            <a:srgbClr val="FFFFFF"/>
          </a:solidFill>
          <a:ln>
            <a:solidFill>
              <a:srgbClr val="000000"/>
            </a:solidFill>
          </a:ln>
        </p:spPr>
        <p:txBody>
          <a:bodyPr/>
          <a:lstStyle/>
          <a:p>
            <a:r>
              <a:rPr lang="en-US" dirty="0"/>
              <a:t>Its wingspan (brown plane above) was 97 meters, compared to the 80 meters of today</a:t>
            </a:r>
            <a:r>
              <a:rPr lang="fr-FR" dirty="0"/>
              <a:t>'</a:t>
            </a:r>
            <a:r>
              <a:rPr lang="en-US" dirty="0"/>
              <a:t>s A380! </a:t>
            </a:r>
          </a:p>
          <a:p>
            <a:endParaRPr lang="en-US" dirty="0"/>
          </a:p>
          <a:p>
            <a:r>
              <a:rPr lang="en-US" dirty="0">
                <a:cs typeface="ＭＳ Ｐゴシック" charset="0"/>
              </a:rPr>
              <a:t>The other three planes are the (longest and heaviest) Russian transport An-225 (1988), A380, and B747.</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3A9BF2-A8D2-9743-961A-096FA8C6330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4850" name="Rectangle 1026"/>
          <p:cNvSpPr>
            <a:spLocks noGrp="1" noRot="1" noChangeAspect="1" noChangeArrowheads="1"/>
          </p:cNvSpPr>
          <p:nvPr>
            <p:ph type="sldImg"/>
          </p:nvPr>
        </p:nvSpPr>
        <p:spPr>
          <a:solidFill>
            <a:srgbClr val="FFFFFF"/>
          </a:solidFill>
          <a:ln/>
        </p:spPr>
      </p:sp>
      <p:sp>
        <p:nvSpPr>
          <p:cNvPr id="334851" name="Rectangle 1027"/>
          <p:cNvSpPr>
            <a:spLocks noGrp="1" noChangeArrowheads="1"/>
          </p:cNvSpPr>
          <p:nvPr>
            <p:ph type="body" idx="1"/>
          </p:nvPr>
        </p:nvSpPr>
        <p:spPr>
          <a:solidFill>
            <a:srgbClr val="FFFFFF"/>
          </a:solidFill>
          <a:ln>
            <a:solidFill>
              <a:srgbClr val="000000"/>
            </a:solidFill>
          </a:ln>
        </p:spPr>
        <p:txBody>
          <a:bodyPr/>
          <a:lstStyle/>
          <a:p>
            <a:r>
              <a:rPr lang="en-US"/>
              <a:t>Solomon planted vineyards for himself (2:4b; Song of Solomon 8:10-11) </a:t>
            </a:r>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E21D5F-1D6A-B644-AD25-1777490AA7F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p:spPr>
        <p:txBody>
          <a:bodyPr/>
          <a:lstStyle/>
          <a:p>
            <a:r>
              <a:rPr lang="en-US"/>
              <a:t>Solomon made gardens and parks for himself (2:5a) </a:t>
            </a:r>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89578B-AA5A-9443-93F5-DA886BECFF0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38946" name="Rectangle 1026"/>
          <p:cNvSpPr>
            <a:spLocks noGrp="1" noRot="1" noChangeAspect="1" noChangeArrowheads="1"/>
          </p:cNvSpPr>
          <p:nvPr>
            <p:ph type="sldImg"/>
          </p:nvPr>
        </p:nvSpPr>
        <p:spPr>
          <a:solidFill>
            <a:srgbClr val="FFFFFF"/>
          </a:solidFill>
          <a:ln/>
        </p:spPr>
      </p:sp>
      <p:sp>
        <p:nvSpPr>
          <p:cNvPr id="338947" name="Rectangle 1027"/>
          <p:cNvSpPr>
            <a:spLocks noGrp="1" noChangeArrowheads="1"/>
          </p:cNvSpPr>
          <p:nvPr>
            <p:ph type="body" idx="1"/>
          </p:nvPr>
        </p:nvSpPr>
        <p:spPr>
          <a:solidFill>
            <a:srgbClr val="FFFFFF"/>
          </a:solidFill>
          <a:ln>
            <a:solidFill>
              <a:srgbClr val="000000"/>
            </a:solidFill>
          </a:ln>
        </p:spPr>
        <p:txBody>
          <a:bodyPr/>
          <a:lstStyle/>
          <a:p>
            <a:r>
              <a:rPr lang="en-US"/>
              <a:t>Solomon produced food for himself (2:5b) </a:t>
            </a:r>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4B80B1-B821-434C-AE71-14F56338ED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40994" name="Rectangle 1026"/>
          <p:cNvSpPr>
            <a:spLocks noGrp="1" noRot="1" noChangeAspect="1" noChangeArrowheads="1"/>
          </p:cNvSpPr>
          <p:nvPr>
            <p:ph type="sldImg"/>
          </p:nvPr>
        </p:nvSpPr>
        <p:spPr>
          <a:solidFill>
            <a:srgbClr val="FFFFFF"/>
          </a:solidFill>
          <a:ln/>
        </p:spPr>
      </p:sp>
      <p:sp>
        <p:nvSpPr>
          <p:cNvPr id="340995" name="Rectangle 1027"/>
          <p:cNvSpPr>
            <a:spLocks noGrp="1" noChangeArrowheads="1"/>
          </p:cNvSpPr>
          <p:nvPr>
            <p:ph type="body" idx="1"/>
          </p:nvPr>
        </p:nvSpPr>
        <p:spPr>
          <a:solidFill>
            <a:srgbClr val="FFFFFF"/>
          </a:solidFill>
          <a:ln>
            <a:solidFill>
              <a:srgbClr val="000000"/>
            </a:solidFill>
          </a:ln>
        </p:spPr>
        <p:txBody>
          <a:bodyPr/>
          <a:lstStyle/>
          <a:p>
            <a:r>
              <a:rPr lang="en-US"/>
              <a:t>Solomon built irrigation ponds for himself (2:6; Neh. 2:14; 3:15,16) </a:t>
            </a:r>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1E6E96-F297-414E-B086-2B91919A5C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45090" name="Rectangle 1026"/>
          <p:cNvSpPr>
            <a:spLocks noGrp="1" noRot="1" noChangeAspect="1" noChangeArrowheads="1"/>
          </p:cNvSpPr>
          <p:nvPr>
            <p:ph type="sldImg"/>
          </p:nvPr>
        </p:nvSpPr>
        <p:spPr>
          <a:solidFill>
            <a:srgbClr val="FFFFFF"/>
          </a:solidFill>
          <a:ln/>
        </p:spPr>
      </p:sp>
      <p:sp>
        <p:nvSpPr>
          <p:cNvPr id="345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Solomon had numerous servants/slaves (2:7a).</a:t>
            </a:r>
          </a:p>
          <a:p>
            <a:r>
              <a:rPr lang="en-US" b="1" dirty="0">
                <a:latin typeface="Arial" panose="020B0604020202020204" pitchFamily="34" charset="0"/>
                <a:cs typeface="Arial" panose="020B0604020202020204" pitchFamily="34" charset="0"/>
              </a:rPr>
              <a:t>Solomon possessed more flocks and herds than anyone in Israel's history (2:7b).</a:t>
            </a:r>
          </a:p>
          <a:p>
            <a:r>
              <a:rPr lang="en-US" b="1" dirty="0">
                <a:latin typeface="Arial" panose="020B0604020202020204" pitchFamily="34" charset="0"/>
                <a:cs typeface="Arial" panose="020B0604020202020204" pitchFamily="34" charset="0"/>
              </a:rPr>
              <a:t>Solomon had incalculable money for any material desire (2:8a; 1 Kings 10:14, 15, 27).</a:t>
            </a:r>
          </a:p>
          <a:p>
            <a:r>
              <a:rPr lang="en-US" b="1" dirty="0">
                <a:latin typeface="Arial" panose="020B0604020202020204" pitchFamily="34" charset="0"/>
                <a:cs typeface="Arial" panose="020B0604020202020204" pitchFamily="34" charset="0"/>
              </a:rPr>
              <a:t>Solomon had musicians for his aesthetic desires (2:8b).</a:t>
            </a:r>
          </a:p>
          <a:p>
            <a:r>
              <a:rPr lang="en-US" b="1" dirty="0">
                <a:latin typeface="Arial" panose="020B0604020202020204" pitchFamily="34" charset="0"/>
                <a:cs typeface="Arial" panose="020B0604020202020204" pitchFamily="34" charset="0"/>
              </a:rPr>
              <a:t>Solomon had a harem for his sexual desires (2:8c; cf. 1 Kings 11:1-8).</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6EB916-AA07-F248-89BD-353857BDD7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47138" name="Rectangle 1026"/>
          <p:cNvSpPr>
            <a:spLocks noGrp="1" noRot="1" noChangeAspect="1" noChangeArrowheads="1"/>
          </p:cNvSpPr>
          <p:nvPr>
            <p:ph type="sldImg"/>
          </p:nvPr>
        </p:nvSpPr>
        <p:spPr>
          <a:solidFill>
            <a:srgbClr val="FFFFFF"/>
          </a:solidFill>
          <a:ln/>
        </p:spPr>
      </p:sp>
      <p:sp>
        <p:nvSpPr>
          <p:cNvPr id="3471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 notice that he is by himself—no wife or children want to pose with him to verify him as a winner.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AD3070-6815-FC45-9257-1F97218C251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49186" name="Rectangle 1026"/>
          <p:cNvSpPr>
            <a:spLocks noGrp="1" noRot="1" noChangeAspect="1" noChangeArrowheads="1"/>
          </p:cNvSpPr>
          <p:nvPr>
            <p:ph type="sldImg"/>
          </p:nvPr>
        </p:nvSpPr>
        <p:spPr>
          <a:solidFill>
            <a:srgbClr val="FFFFFF"/>
          </a:solidFill>
          <a:ln/>
        </p:spPr>
      </p:sp>
      <p:sp>
        <p:nvSpPr>
          <p:cNvPr id="3491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88A88F-8B81-CB46-B1B5-08278F883B2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1234" name="Rectangle 1026"/>
          <p:cNvSpPr>
            <a:spLocks noGrp="1" noRot="1" noChangeAspect="1" noChangeArrowheads="1"/>
          </p:cNvSpPr>
          <p:nvPr>
            <p:ph type="sldImg"/>
          </p:nvPr>
        </p:nvSpPr>
        <p:spPr>
          <a:solidFill>
            <a:srgbClr val="FFFFFF"/>
          </a:solidFill>
          <a:ln/>
        </p:spPr>
      </p:sp>
      <p:sp>
        <p:nvSpPr>
          <p:cNvPr id="351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232E35-E9BD-064D-9187-98B8B4A4092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3282" name="Rectangle 1026"/>
          <p:cNvSpPr>
            <a:spLocks noGrp="1" noRot="1" noChangeAspect="1" noChangeArrowheads="1"/>
          </p:cNvSpPr>
          <p:nvPr>
            <p:ph type="sldImg"/>
          </p:nvPr>
        </p:nvSpPr>
        <p:spPr>
          <a:solidFill>
            <a:srgbClr val="FFFFFF"/>
          </a:solidFill>
          <a:ln/>
        </p:spPr>
      </p:sp>
      <p:sp>
        <p:nvSpPr>
          <p:cNvPr id="353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D73E58-4E85-2C42-8FF6-3C2FAAD719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2146" name="Rectangle 1026"/>
          <p:cNvSpPr>
            <a:spLocks noGrp="1" noRot="1" noChangeAspect="1" noChangeArrowheads="1"/>
          </p:cNvSpPr>
          <p:nvPr>
            <p:ph type="sldImg"/>
          </p:nvPr>
        </p:nvSpPr>
        <p:spPr>
          <a:solidFill>
            <a:srgbClr val="FFFFFF"/>
          </a:solidFill>
          <a:ln/>
        </p:spPr>
      </p:sp>
      <p:sp>
        <p:nvSpPr>
          <p:cNvPr id="262147" name="Rectangle 1027"/>
          <p:cNvSpPr>
            <a:spLocks noGrp="1" noChangeArrowheads="1"/>
          </p:cNvSpPr>
          <p:nvPr>
            <p:ph type="body" idx="1"/>
          </p:nvPr>
        </p:nvSpPr>
        <p:spPr>
          <a:solidFill>
            <a:srgbClr val="FFFFFF"/>
          </a:solidFill>
          <a:ln>
            <a:solidFill>
              <a:srgbClr val="000000"/>
            </a:solidFill>
          </a:ln>
        </p:spPr>
        <p:txBody>
          <a:bodyPr/>
          <a:lstStyle/>
          <a:p>
            <a:r>
              <a:rPr lang="en-US" dirty="0"/>
              <a:t>Unfortunately, the prototype </a:t>
            </a:r>
            <a:r>
              <a:rPr lang="en-US" dirty="0" err="1"/>
              <a:t>wasn</a:t>
            </a:r>
            <a:r>
              <a:rPr lang="fr-FR" dirty="0"/>
              <a:t>'</a:t>
            </a:r>
            <a:r>
              <a:rPr lang="en-US" dirty="0"/>
              <a:t>t finished until 1947—after the War had ended.  It was dubbed "The Spruce Goose" even though it was made out of birch as War laws prohibited aluminum planes.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B5A159-7BA3-F34B-9E85-6A2F66AA0CC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5330" name="Rectangle 1026"/>
          <p:cNvSpPr>
            <a:spLocks noGrp="1" noRot="1" noChangeAspect="1" noChangeArrowheads="1"/>
          </p:cNvSpPr>
          <p:nvPr>
            <p:ph type="sldImg"/>
          </p:nvPr>
        </p:nvSpPr>
        <p:spPr>
          <a:solidFill>
            <a:srgbClr val="FFFFFF"/>
          </a:solidFill>
          <a:ln/>
        </p:spPr>
      </p:sp>
      <p:sp>
        <p:nvSpPr>
          <p:cNvPr id="3553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1770DB-CC1F-4E4E-BC36-AB12B970F1E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7378" name="Rectangle 1026"/>
          <p:cNvSpPr>
            <a:spLocks noGrp="1" noRot="1" noChangeAspect="1" noChangeArrowheads="1"/>
          </p:cNvSpPr>
          <p:nvPr>
            <p:ph type="sldImg"/>
          </p:nvPr>
        </p:nvSpPr>
        <p:spPr>
          <a:solidFill>
            <a:srgbClr val="FFFFFF"/>
          </a:solidFill>
          <a:ln/>
        </p:spPr>
      </p:sp>
      <p:sp>
        <p:nvSpPr>
          <p:cNvPr id="3573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9D4AF6-DEF7-414C-9634-66AF7BDB5C1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4B6A-D741-4642-917D-6EDB2045540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5267F9-97AC-7943-83B3-A9E4FF01D6D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3522" name="Rectangle 1026"/>
          <p:cNvSpPr>
            <a:spLocks noGrp="1" noRot="1" noChangeAspect="1" noChangeArrowheads="1"/>
          </p:cNvSpPr>
          <p:nvPr>
            <p:ph type="sldImg"/>
          </p:nvPr>
        </p:nvSpPr>
        <p:spPr>
          <a:solidFill>
            <a:srgbClr val="FFFFFF"/>
          </a:solidFill>
          <a:ln/>
        </p:spPr>
      </p:sp>
      <p:sp>
        <p:nvSpPr>
          <p:cNvPr id="363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In the Hebrew mind, seven is the perfect number!</a:t>
            </a:r>
          </a:p>
        </p:txBody>
      </p:sp>
      <p:sp>
        <p:nvSpPr>
          <p:cNvPr id="3655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BE0B41-32B9-2647-9A7D-7F950E7EC0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0F8F29-7C29-CD44-A7EF-BBDB1B814FF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8642" name="Rectangle 1026"/>
          <p:cNvSpPr>
            <a:spLocks noGrp="1" noRot="1" noChangeAspect="1" noChangeArrowheads="1"/>
          </p:cNvSpPr>
          <p:nvPr>
            <p:ph type="sldImg"/>
          </p:nvPr>
        </p:nvSpPr>
        <p:spPr>
          <a:solidFill>
            <a:srgbClr val="FFFFFF"/>
          </a:solidFill>
          <a:ln/>
        </p:spPr>
      </p:sp>
      <p:sp>
        <p:nvSpPr>
          <p:cNvPr id="368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AD8FC3-69FC-E849-A0A6-C4FC7BE8FF7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0690" name="Rectangle 1026"/>
          <p:cNvSpPr>
            <a:spLocks noGrp="1" noRot="1" noChangeAspect="1" noChangeArrowheads="1"/>
          </p:cNvSpPr>
          <p:nvPr>
            <p:ph type="sldImg"/>
          </p:nvPr>
        </p:nvSpPr>
        <p:spPr>
          <a:solidFill>
            <a:srgbClr val="FFFFFF"/>
          </a:solidFill>
          <a:ln/>
        </p:spPr>
      </p:sp>
      <p:sp>
        <p:nvSpPr>
          <p:cNvPr id="370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79C699-1415-6940-8A0F-B8FFFC961A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2738" name="Rectangle 1026"/>
          <p:cNvSpPr>
            <a:spLocks noGrp="1" noRot="1" noChangeAspect="1" noChangeArrowheads="1"/>
          </p:cNvSpPr>
          <p:nvPr>
            <p:ph type="sldImg"/>
          </p:nvPr>
        </p:nvSpPr>
        <p:spPr>
          <a:solidFill>
            <a:srgbClr val="FFFFFF"/>
          </a:solidFill>
          <a:ln/>
        </p:spPr>
      </p:sp>
      <p:sp>
        <p:nvSpPr>
          <p:cNvPr id="372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Solomon's conclusion is that all the preceding pursuits brought no ultimate satisfaction or lasting value (2:10-11).</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D31644-B175-BA4A-A934-A1722B95C4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4786" name="Rectangle 1026"/>
          <p:cNvSpPr>
            <a:spLocks noGrp="1" noRot="1" noChangeAspect="1" noChangeArrowheads="1"/>
          </p:cNvSpPr>
          <p:nvPr>
            <p:ph type="sldImg"/>
          </p:nvPr>
        </p:nvSpPr>
        <p:spPr>
          <a:solidFill>
            <a:srgbClr val="FFFFFF"/>
          </a:solidFill>
          <a:ln/>
        </p:spPr>
      </p:sp>
      <p:sp>
        <p:nvSpPr>
          <p:cNvPr id="374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B145D1-D4D7-1745-AEA2-944FC04E50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4194" name="Rectangle 1026"/>
          <p:cNvSpPr>
            <a:spLocks noGrp="1" noRot="1" noChangeAspect="1" noChangeArrowheads="1"/>
          </p:cNvSpPr>
          <p:nvPr>
            <p:ph type="sldImg"/>
          </p:nvPr>
        </p:nvSpPr>
        <p:spPr>
          <a:solidFill>
            <a:srgbClr val="FFFFFF"/>
          </a:solidFill>
          <a:ln/>
        </p:spPr>
      </p:sp>
      <p:sp>
        <p:nvSpPr>
          <p:cNvPr id="264195"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"Hughes dated many famous women, including Billie Dove, Bette Davis, Ava Gardner, Olivia de Havilland, Katharine Hepburn, Ginger Rogers and Gene Tierney. He also proposed to Joan Fontaine several times" (</a:t>
            </a:r>
            <a:r>
              <a:rPr lang="en-US" dirty="0" err="1">
                <a:cs typeface="ＭＳ Ｐゴシック" charset="0"/>
              </a:rPr>
              <a:t>wikipedia</a:t>
            </a:r>
            <a:r>
              <a:rPr lang="en-US" dirty="0">
                <a:cs typeface="ＭＳ Ｐゴシック" charset="0"/>
              </a:rPr>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97F30F-FEF9-3144-9ABE-E55212EE6D0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8296C2-7A21-DA46-AC0F-8C4665CAC5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7FAB44-2DC8-AB44-8050-010644F14A0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3538" name="Rectangle 1026"/>
          <p:cNvSpPr>
            <a:spLocks noGrp="1" noRot="1" noChangeAspect="1" noChangeArrowheads="1"/>
          </p:cNvSpPr>
          <p:nvPr>
            <p:ph type="sldImg"/>
          </p:nvPr>
        </p:nvSpPr>
        <p:spPr>
          <a:solidFill>
            <a:srgbClr val="FFFFFF"/>
          </a:solidFill>
          <a:ln/>
        </p:spPr>
      </p:sp>
      <p:sp>
        <p:nvSpPr>
          <p:cNvPr id="1935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7284A6-2633-F34A-B3D5-E233C38B1AD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4" name="Rectangle 1026"/>
          <p:cNvSpPr>
            <a:spLocks noGrp="1" noRot="1" noChangeAspect="1" noChangeArrowheads="1"/>
          </p:cNvSpPr>
          <p:nvPr>
            <p:ph type="sldImg"/>
          </p:nvPr>
        </p:nvSpPr>
        <p:spPr>
          <a:solidFill>
            <a:srgbClr val="FFFFFF"/>
          </a:solidFill>
          <a:ln/>
        </p:spPr>
      </p:sp>
      <p:sp>
        <p:nvSpPr>
          <p:cNvPr id="79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531AB0-3ED7-4048-8BAF-75F7C9F5FE6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8ADBCB8-E2C7-5448-9AA1-9943C5880831}" type="slidenum">
              <a:rPr lang="en-US" sz="1200"/>
              <a:pPr/>
              <a:t>68</a:t>
            </a:fld>
            <a:endParaRPr 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4ECDC4-606E-9B43-8066-E2F8460DF0C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6242" name="Rectangle 1026"/>
          <p:cNvSpPr>
            <a:spLocks noGrp="1" noRot="1" noChangeAspect="1" noChangeArrowheads="1"/>
          </p:cNvSpPr>
          <p:nvPr>
            <p:ph type="sldImg"/>
          </p:nvPr>
        </p:nvSpPr>
        <p:spPr>
          <a:solidFill>
            <a:srgbClr val="FFFFFF"/>
          </a:solidFill>
          <a:ln/>
        </p:spPr>
      </p:sp>
      <p:sp>
        <p:nvSpPr>
          <p:cNvPr id="266243"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Bessie Love was a mistress during his first marriage, but it</a:t>
            </a:r>
            <a:r>
              <a:rPr lang="fr-FR">
                <a:cs typeface="ＭＳ Ｐゴシック" charset="0"/>
              </a:rPr>
              <a:t>'</a:t>
            </a:r>
            <a:r>
              <a:rPr lang="en-US">
                <a:cs typeface="ＭＳ Ｐゴシック" charset="0"/>
              </a:rPr>
              <a:t>s still unknown whether he was actually married to Terry Moore for 27 years!  Jean Peters, his third wife, refused to talk about their marriage.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1B20D2-259A-0D41-A897-311355FAC76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8290" name="Rectangle 1026"/>
          <p:cNvSpPr>
            <a:spLocks noGrp="1" noRot="1" noChangeAspect="1" noChangeArrowheads="1"/>
          </p:cNvSpPr>
          <p:nvPr>
            <p:ph type="sldImg"/>
          </p:nvPr>
        </p:nvSpPr>
        <p:spPr>
          <a:solidFill>
            <a:srgbClr val="FFFFFF"/>
          </a:solidFill>
          <a:ln/>
        </p:spPr>
      </p:sp>
      <p:sp>
        <p:nvSpPr>
          <p:cNvPr id="268291" name="Rectangle 1027"/>
          <p:cNvSpPr>
            <a:spLocks noGrp="1" noChangeArrowheads="1"/>
          </p:cNvSpPr>
          <p:nvPr>
            <p:ph type="body" idx="1"/>
          </p:nvPr>
        </p:nvSpPr>
        <p:spPr>
          <a:solidFill>
            <a:srgbClr val="FFFFFF"/>
          </a:solidFill>
          <a:ln>
            <a:solidFill>
              <a:srgbClr val="000000"/>
            </a:solidFill>
          </a:ln>
        </p:spPr>
        <p:txBody>
          <a:bodyPr/>
          <a:lstStyle/>
          <a:p>
            <a:r>
              <a:rPr lang="en-US" dirty="0"/>
              <a:t>His obsessive-compulsive behavior especially plagued Hughes in his later years.  "On November 24, 1966 (Thanksgiving Day), Hughes arrived in Las Vegas by railroad car and moved into the Desert Inn. Because he refused to leave the hotel, and to avoid further conflicts with the owners, Hughes bought the Desert Inn in early 1967" (Wikipedia).  </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63D9D8-57C6-8F4B-ABB5-4F61D9D7036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solidFill>
            <a:srgbClr val="FFFFFF"/>
          </a:solidFill>
          <a:ln>
            <a:solidFill>
              <a:srgbClr val="000000"/>
            </a:solidFill>
          </a:ln>
        </p:spPr>
        <p:txBody>
          <a:bodyPr/>
          <a:lstStyle/>
          <a:p>
            <a:r>
              <a:rPr lang="en-US" dirty="0"/>
              <a:t>He spent most of his days living alone naked in his penthouse watching movies.  He watched one movie 150 times!* "His reclusive activities (and possibly his drug use) made him practically unrecognizable; his hair, beard, fingernails, and toenails were long (possibly caused by [a disease] making him averse to touch), his tall 6 </a:t>
            </a:r>
            <a:r>
              <a:rPr lang="en-US" dirty="0" err="1"/>
              <a:t>ft</a:t>
            </a:r>
            <a:r>
              <a:rPr lang="en-US" dirty="0"/>
              <a:t> 4 in (193 cm) frame… weighed barely 90 pounds (41 kg)" (Wikipedia) and he had a fixation with Kleenex boxes that he kept everywhere to keep from collecting germs.</a:t>
            </a:r>
          </a:p>
          <a:p>
            <a:endParaRPr lang="en-US" dirty="0">
              <a:cs typeface="ＭＳ Ｐゴシック" charset="0"/>
            </a:endParaRPr>
          </a:p>
          <a:p>
            <a:r>
              <a:rPr lang="en-US" dirty="0"/>
              <a:t>* He became obsessed with the 1968 film </a:t>
            </a:r>
            <a:r>
              <a:rPr lang="en-US" i="1" dirty="0"/>
              <a:t>Ice Station Zebra</a:t>
            </a:r>
            <a:r>
              <a:rPr lang="en-US" dirty="0"/>
              <a:t> and had it running on a continuous loop in his home. According to his aides, he watched it 150 times (Wikipedia)</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394557-94A0-A243-B7E8-A01A2B1D7599}" type="slidenum">
              <a:rPr lang="en-US"/>
              <a:pPr>
                <a:defRPr/>
              </a:pPr>
              <a:t>‹#›</a:t>
            </a:fld>
            <a:endParaRPr lang="en-US"/>
          </a:p>
        </p:txBody>
      </p:sp>
    </p:spTree>
    <p:extLst>
      <p:ext uri="{BB962C8B-B14F-4D97-AF65-F5344CB8AC3E}">
        <p14:creationId xmlns:p14="http://schemas.microsoft.com/office/powerpoint/2010/main" val="1030759281"/>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9A581C-6DD0-0741-821C-9C48DF0DEB29}" type="slidenum">
              <a:rPr lang="en-US"/>
              <a:pPr>
                <a:defRPr/>
              </a:pPr>
              <a:t>‹#›</a:t>
            </a:fld>
            <a:endParaRPr lang="en-US"/>
          </a:p>
        </p:txBody>
      </p:sp>
    </p:spTree>
    <p:extLst>
      <p:ext uri="{BB962C8B-B14F-4D97-AF65-F5344CB8AC3E}">
        <p14:creationId xmlns:p14="http://schemas.microsoft.com/office/powerpoint/2010/main" val="3860408379"/>
      </p:ext>
    </p:extLst>
  </p:cSld>
  <p:clrMapOvr>
    <a:masterClrMapping/>
  </p:clrMapOvr>
  <p:transition spd="slow">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4D72654-EE6B-914B-9EA7-6A1A9F955315}" type="slidenum">
              <a:rPr lang="en-US"/>
              <a:pPr>
                <a:defRPr/>
              </a:pPr>
              <a:t>‹#›</a:t>
            </a:fld>
            <a:endParaRPr lang="en-US"/>
          </a:p>
        </p:txBody>
      </p:sp>
    </p:spTree>
    <p:extLst>
      <p:ext uri="{BB962C8B-B14F-4D97-AF65-F5344CB8AC3E}">
        <p14:creationId xmlns:p14="http://schemas.microsoft.com/office/powerpoint/2010/main" val="1226968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C5089C44-B54B-BD41-AB45-233FB7062945}" type="datetimeFigureOut">
              <a:rPr lang="en-US" smtClean="0"/>
              <a:pPr>
                <a:defRPr/>
              </a:pPr>
              <a:t>5/21/24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050B093F-2344-5E4C-9FBE-0E61D1D6CB99}" type="slidenum">
              <a:rPr lang="en-US" smtClean="0"/>
              <a:pPr>
                <a:defRPr/>
              </a:pPr>
              <a:t>‹#›</a:t>
            </a:fld>
            <a:endParaRPr lang="en-US" dirty="0"/>
          </a:p>
        </p:txBody>
      </p:sp>
    </p:spTree>
    <p:extLst>
      <p:ext uri="{BB962C8B-B14F-4D97-AF65-F5344CB8AC3E}">
        <p14:creationId xmlns:p14="http://schemas.microsoft.com/office/powerpoint/2010/main" val="3787753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25A6B755-33BB-144C-8279-E64C610DCBD5}" type="datetimeFigureOut">
              <a:rPr lang="en-US" smtClean="0"/>
              <a:pPr>
                <a:defRPr/>
              </a:pPr>
              <a:t>5/21/24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77994F90-B36D-104B-B8B5-0D613C62276C}" type="slidenum">
              <a:rPr lang="en-US" smtClean="0"/>
              <a:pPr>
                <a:defRPr/>
              </a:pPr>
              <a:t>‹#›</a:t>
            </a:fld>
            <a:endParaRPr lang="en-US" dirty="0"/>
          </a:p>
        </p:txBody>
      </p:sp>
    </p:spTree>
    <p:extLst>
      <p:ext uri="{BB962C8B-B14F-4D97-AF65-F5344CB8AC3E}">
        <p14:creationId xmlns:p14="http://schemas.microsoft.com/office/powerpoint/2010/main" val="27964908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60F8DD92-440D-9C42-9B36-0420B5EAAAC6}" type="datetimeFigureOut">
              <a:rPr lang="en-US" smtClean="0"/>
              <a:pPr>
                <a:defRPr/>
              </a:pPr>
              <a:t>5/21/24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85AB7639-A3C8-B842-A9A1-D96DE7914B77}" type="slidenum">
              <a:rPr lang="en-US" smtClean="0"/>
              <a:pPr>
                <a:defRPr/>
              </a:pPr>
              <a:t>‹#›</a:t>
            </a:fld>
            <a:endParaRPr lang="en-US" dirty="0"/>
          </a:p>
        </p:txBody>
      </p:sp>
    </p:spTree>
    <p:extLst>
      <p:ext uri="{BB962C8B-B14F-4D97-AF65-F5344CB8AC3E}">
        <p14:creationId xmlns:p14="http://schemas.microsoft.com/office/powerpoint/2010/main" val="28070751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0FD6A317-5A0B-7848-B090-7239F14AA2D2}" type="datetimeFigureOut">
              <a:rPr lang="en-US" smtClean="0"/>
              <a:pPr>
                <a:defRPr/>
              </a:pPr>
              <a:t>5/21/24</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74A25D52-6E76-F34F-894A-E63C9DD04521}" type="slidenum">
              <a:rPr lang="en-US" smtClean="0"/>
              <a:pPr>
                <a:defRPr/>
              </a:pPr>
              <a:t>‹#›</a:t>
            </a:fld>
            <a:endParaRPr lang="en-US" dirty="0"/>
          </a:p>
        </p:txBody>
      </p:sp>
    </p:spTree>
    <p:extLst>
      <p:ext uri="{BB962C8B-B14F-4D97-AF65-F5344CB8AC3E}">
        <p14:creationId xmlns:p14="http://schemas.microsoft.com/office/powerpoint/2010/main" val="16688277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5B57CC31-E39B-9547-812D-7437C0D36F7E}" type="datetimeFigureOut">
              <a:rPr lang="en-US" smtClean="0"/>
              <a:pPr>
                <a:defRPr/>
              </a:pPr>
              <a:t>5/21/24</a:t>
            </a:fld>
            <a:endParaRPr lang="en-US" dirty="0"/>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BB930CA3-B836-C24B-B987-B160FD428A33}" type="slidenum">
              <a:rPr lang="en-US" smtClean="0"/>
              <a:pPr>
                <a:defRPr/>
              </a:pPr>
              <a:t>‹#›</a:t>
            </a:fld>
            <a:endParaRPr lang="en-US" dirty="0"/>
          </a:p>
        </p:txBody>
      </p:sp>
    </p:spTree>
    <p:extLst>
      <p:ext uri="{BB962C8B-B14F-4D97-AF65-F5344CB8AC3E}">
        <p14:creationId xmlns:p14="http://schemas.microsoft.com/office/powerpoint/2010/main" val="2891723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DD5E0E2F-07C9-554D-820E-EB96B944F7E7}" type="datetimeFigureOut">
              <a:rPr lang="en-US" smtClean="0"/>
              <a:pPr>
                <a:defRPr/>
              </a:pPr>
              <a:t>5/21/24</a:t>
            </a:fld>
            <a:endParaRPr lang="en-US" dirty="0"/>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6697C034-1F18-3544-96DF-01F373178CEB}" type="slidenum">
              <a:rPr lang="en-US" smtClean="0"/>
              <a:pPr>
                <a:defRPr/>
              </a:pPr>
              <a:t>‹#›</a:t>
            </a:fld>
            <a:endParaRPr lang="en-US" dirty="0"/>
          </a:p>
        </p:txBody>
      </p:sp>
    </p:spTree>
    <p:extLst>
      <p:ext uri="{BB962C8B-B14F-4D97-AF65-F5344CB8AC3E}">
        <p14:creationId xmlns:p14="http://schemas.microsoft.com/office/powerpoint/2010/main" val="36288444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DF5AD0C2-304D-D542-B14C-1DA54B8343A4}" type="datetimeFigureOut">
              <a:rPr lang="en-US" smtClean="0"/>
              <a:pPr>
                <a:defRPr/>
              </a:pPr>
              <a:t>5/21/24</a:t>
            </a:fld>
            <a:endParaRPr lang="en-US" dirty="0"/>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DF2BF8E6-848C-AD45-B9C0-1F6506D07FFB}" type="slidenum">
              <a:rPr lang="en-US" smtClean="0"/>
              <a:pPr>
                <a:defRPr/>
              </a:pPr>
              <a:t>‹#›</a:t>
            </a:fld>
            <a:endParaRPr lang="en-US" dirty="0"/>
          </a:p>
        </p:txBody>
      </p:sp>
    </p:spTree>
    <p:extLst>
      <p:ext uri="{BB962C8B-B14F-4D97-AF65-F5344CB8AC3E}">
        <p14:creationId xmlns:p14="http://schemas.microsoft.com/office/powerpoint/2010/main" val="16261834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A1380FB7-ACCC-8748-A4B8-B455AABF41E4}" type="datetimeFigureOut">
              <a:rPr lang="en-US" smtClean="0"/>
              <a:pPr>
                <a:defRPr/>
              </a:pPr>
              <a:t>5/21/24</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E8ACB701-4D05-7E48-8D83-02F0FC0E5537}" type="slidenum">
              <a:rPr lang="en-US" smtClean="0"/>
              <a:pPr>
                <a:defRPr/>
              </a:pPr>
              <a:t>‹#›</a:t>
            </a:fld>
            <a:endParaRPr lang="en-US" dirty="0"/>
          </a:p>
        </p:txBody>
      </p:sp>
    </p:spTree>
    <p:extLst>
      <p:ext uri="{BB962C8B-B14F-4D97-AF65-F5344CB8AC3E}">
        <p14:creationId xmlns:p14="http://schemas.microsoft.com/office/powerpoint/2010/main" val="7627326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3AED89BE-24D3-4B4A-8370-0C125A8B7C0D}" type="datetimeFigureOut">
              <a:rPr lang="en-US" smtClean="0"/>
              <a:pPr>
                <a:defRPr/>
              </a:pPr>
              <a:t>5/21/24</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5D3755F3-C617-E046-9777-507B05345ECB}" type="slidenum">
              <a:rPr lang="en-US" smtClean="0"/>
              <a:pPr>
                <a:defRPr/>
              </a:pPr>
              <a:t>‹#›</a:t>
            </a:fld>
            <a:endParaRPr lang="en-US" dirty="0"/>
          </a:p>
        </p:txBody>
      </p:sp>
    </p:spTree>
    <p:extLst>
      <p:ext uri="{BB962C8B-B14F-4D97-AF65-F5344CB8AC3E}">
        <p14:creationId xmlns:p14="http://schemas.microsoft.com/office/powerpoint/2010/main" val="3863579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CDFD50-56AB-DB40-B7E6-701221783A06}" type="slidenum">
              <a:rPr lang="en-US"/>
              <a:pPr>
                <a:defRPr/>
              </a:pPr>
              <a:t>‹#›</a:t>
            </a:fld>
            <a:endParaRPr lang="en-US"/>
          </a:p>
        </p:txBody>
      </p:sp>
    </p:spTree>
    <p:extLst>
      <p:ext uri="{BB962C8B-B14F-4D97-AF65-F5344CB8AC3E}">
        <p14:creationId xmlns:p14="http://schemas.microsoft.com/office/powerpoint/2010/main" val="4211360886"/>
      </p:ext>
    </p:extLst>
  </p:cSld>
  <p:clrMapOvr>
    <a:masterClrMapping/>
  </p:clrMapOvr>
  <p:transition spd="slow">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C1372A11-3DBF-A947-9F9C-BA936C1745D8}" type="datetimeFigureOut">
              <a:rPr lang="en-US" smtClean="0"/>
              <a:pPr>
                <a:defRPr/>
              </a:pPr>
              <a:t>5/21/24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FB24BF09-2509-224D-86C1-375F2397F103}" type="slidenum">
              <a:rPr lang="en-US" smtClean="0"/>
              <a:pPr>
                <a:defRPr/>
              </a:pPr>
              <a:t>‹#›</a:t>
            </a:fld>
            <a:endParaRPr lang="en-US" dirty="0"/>
          </a:p>
        </p:txBody>
      </p:sp>
    </p:spTree>
    <p:extLst>
      <p:ext uri="{BB962C8B-B14F-4D97-AF65-F5344CB8AC3E}">
        <p14:creationId xmlns:p14="http://schemas.microsoft.com/office/powerpoint/2010/main" val="15633068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b="1" i="0">
                <a:latin typeface="Times New Roman" charset="0"/>
                <a:cs typeface="Arial" panose="020B0604020202020204" pitchFamily="34" charset="0"/>
              </a:defRPr>
            </a:lvl1pPr>
          </a:lstStyle>
          <a:p>
            <a:pPr>
              <a:defRPr/>
            </a:pPr>
            <a:fld id="{FA6CDD03-E77C-444B-83DC-4730A4B795C0}" type="datetimeFigureOut">
              <a:rPr lang="en-US" smtClean="0"/>
              <a:pPr>
                <a:defRPr/>
              </a:pPr>
              <a:t>5/21/24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Times New Roman" charset="0"/>
                <a:cs typeface="Arial" panose="020B0604020202020204" pitchFamily="34" charset="0"/>
              </a:defRPr>
            </a:lvl1pPr>
          </a:lstStyle>
          <a:p>
            <a:pPr>
              <a:defRPr/>
            </a:pPr>
            <a:fld id="{B6C15998-40BB-6946-93DE-2C0C3C310906}" type="slidenum">
              <a:rPr lang="en-US" smtClean="0"/>
              <a:pPr>
                <a:defRPr/>
              </a:pPr>
              <a:t>‹#›</a:t>
            </a:fld>
            <a:endParaRPr lang="en-US" dirty="0"/>
          </a:p>
        </p:txBody>
      </p:sp>
    </p:spTree>
    <p:extLst>
      <p:ext uri="{BB962C8B-B14F-4D97-AF65-F5344CB8AC3E}">
        <p14:creationId xmlns:p14="http://schemas.microsoft.com/office/powerpoint/2010/main" val="960748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7237010-B830-2A4C-AF90-BA7F18EA92E5}" type="slidenum">
              <a:rPr lang="en-US"/>
              <a:pPr>
                <a:defRPr/>
              </a:pPr>
              <a:t>‹#›</a:t>
            </a:fld>
            <a:endParaRPr lang="en-US"/>
          </a:p>
        </p:txBody>
      </p:sp>
    </p:spTree>
    <p:extLst>
      <p:ext uri="{BB962C8B-B14F-4D97-AF65-F5344CB8AC3E}">
        <p14:creationId xmlns:p14="http://schemas.microsoft.com/office/powerpoint/2010/main" val="11706842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357F44-5D03-9E48-AF4F-E5EE40B451AF}" type="slidenum">
              <a:rPr lang="en-US"/>
              <a:pPr>
                <a:defRPr/>
              </a:pPr>
              <a:t>‹#›</a:t>
            </a:fld>
            <a:endParaRPr lang="en-US"/>
          </a:p>
        </p:txBody>
      </p:sp>
    </p:spTree>
    <p:extLst>
      <p:ext uri="{BB962C8B-B14F-4D97-AF65-F5344CB8AC3E}">
        <p14:creationId xmlns:p14="http://schemas.microsoft.com/office/powerpoint/2010/main" val="2710609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06CE2B3-D0AB-5141-8B7F-2AE938B37267}" type="slidenum">
              <a:rPr lang="en-US"/>
              <a:pPr>
                <a:defRPr/>
              </a:pPr>
              <a:t>‹#›</a:t>
            </a:fld>
            <a:endParaRPr lang="en-US"/>
          </a:p>
        </p:txBody>
      </p:sp>
    </p:spTree>
    <p:extLst>
      <p:ext uri="{BB962C8B-B14F-4D97-AF65-F5344CB8AC3E}">
        <p14:creationId xmlns:p14="http://schemas.microsoft.com/office/powerpoint/2010/main" val="11793154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8A5C99A-17D3-C84B-80A3-59679A485870}" type="slidenum">
              <a:rPr lang="en-US"/>
              <a:pPr>
                <a:defRPr/>
              </a:pPr>
              <a:t>‹#›</a:t>
            </a:fld>
            <a:endParaRPr lang="en-US"/>
          </a:p>
        </p:txBody>
      </p:sp>
    </p:spTree>
    <p:extLst>
      <p:ext uri="{BB962C8B-B14F-4D97-AF65-F5344CB8AC3E}">
        <p14:creationId xmlns:p14="http://schemas.microsoft.com/office/powerpoint/2010/main" val="32526470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C77B5-28EB-3744-9546-B3C3118E4110}" type="slidenum">
              <a:rPr lang="en-US"/>
              <a:pPr>
                <a:defRPr/>
              </a:pPr>
              <a:t>‹#›</a:t>
            </a:fld>
            <a:endParaRPr lang="en-US"/>
          </a:p>
        </p:txBody>
      </p:sp>
    </p:spTree>
    <p:extLst>
      <p:ext uri="{BB962C8B-B14F-4D97-AF65-F5344CB8AC3E}">
        <p14:creationId xmlns:p14="http://schemas.microsoft.com/office/powerpoint/2010/main" val="18483504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BF25F7A-FE1F-5E49-9BF5-FB12D0BDC161}" type="slidenum">
              <a:rPr lang="en-US"/>
              <a:pPr>
                <a:defRPr/>
              </a:pPr>
              <a:t>‹#›</a:t>
            </a:fld>
            <a:endParaRPr lang="en-US"/>
          </a:p>
        </p:txBody>
      </p:sp>
    </p:spTree>
    <p:extLst>
      <p:ext uri="{BB962C8B-B14F-4D97-AF65-F5344CB8AC3E}">
        <p14:creationId xmlns:p14="http://schemas.microsoft.com/office/powerpoint/2010/main" val="31847691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3A989D4-C014-774E-AD81-2782D08505F4}" type="slidenum">
              <a:rPr lang="en-US"/>
              <a:pPr>
                <a:defRPr/>
              </a:pPr>
              <a:t>‹#›</a:t>
            </a:fld>
            <a:endParaRPr lang="en-US"/>
          </a:p>
        </p:txBody>
      </p:sp>
    </p:spTree>
    <p:extLst>
      <p:ext uri="{BB962C8B-B14F-4D97-AF65-F5344CB8AC3E}">
        <p14:creationId xmlns:p14="http://schemas.microsoft.com/office/powerpoint/2010/main" val="40704606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B80EE04-86B0-CD43-99C4-8A65D9C52262}" type="slidenum">
              <a:rPr lang="en-US"/>
              <a:pPr>
                <a:defRPr/>
              </a:pPr>
              <a:t>‹#›</a:t>
            </a:fld>
            <a:endParaRPr lang="en-US"/>
          </a:p>
        </p:txBody>
      </p:sp>
    </p:spTree>
    <p:extLst>
      <p:ext uri="{BB962C8B-B14F-4D97-AF65-F5344CB8AC3E}">
        <p14:creationId xmlns:p14="http://schemas.microsoft.com/office/powerpoint/2010/main" val="759960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217799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767EEC4-AECF-8443-ADFA-643941900C5D}" type="slidenum">
              <a:rPr lang="en-US"/>
              <a:pPr>
                <a:defRPr/>
              </a:pPr>
              <a:t>‹#›</a:t>
            </a:fld>
            <a:endParaRPr lang="en-US"/>
          </a:p>
        </p:txBody>
      </p:sp>
    </p:spTree>
    <p:extLst>
      <p:ext uri="{BB962C8B-B14F-4D97-AF65-F5344CB8AC3E}">
        <p14:creationId xmlns:p14="http://schemas.microsoft.com/office/powerpoint/2010/main" val="18196611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39AABE1-3DD0-F14C-AF93-B4932A430071}" type="slidenum">
              <a:rPr lang="en-US"/>
              <a:pPr>
                <a:defRPr/>
              </a:pPr>
              <a:t>‹#›</a:t>
            </a:fld>
            <a:endParaRPr lang="en-US"/>
          </a:p>
        </p:txBody>
      </p:sp>
    </p:spTree>
    <p:extLst>
      <p:ext uri="{BB962C8B-B14F-4D97-AF65-F5344CB8AC3E}">
        <p14:creationId xmlns:p14="http://schemas.microsoft.com/office/powerpoint/2010/main" val="39615291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A441B8-BA1B-5F4B-8DA9-C6AD477E0827}" type="slidenum">
              <a:rPr lang="en-US"/>
              <a:pPr>
                <a:defRPr/>
              </a:pPr>
              <a:t>‹#›</a:t>
            </a:fld>
            <a:endParaRPr lang="en-US"/>
          </a:p>
        </p:txBody>
      </p:sp>
    </p:spTree>
    <p:extLst>
      <p:ext uri="{BB962C8B-B14F-4D97-AF65-F5344CB8AC3E}">
        <p14:creationId xmlns:p14="http://schemas.microsoft.com/office/powerpoint/2010/main" val="19201303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9E7CBB7-2C18-1A49-A5A6-F9B3B22ADBFE}" type="slidenum">
              <a:rPr lang="en-US"/>
              <a:pPr>
                <a:defRPr/>
              </a:pPr>
              <a:t>‹#›</a:t>
            </a:fld>
            <a:endParaRPr lang="en-US"/>
          </a:p>
        </p:txBody>
      </p:sp>
    </p:spTree>
    <p:extLst>
      <p:ext uri="{BB962C8B-B14F-4D97-AF65-F5344CB8AC3E}">
        <p14:creationId xmlns:p14="http://schemas.microsoft.com/office/powerpoint/2010/main" val="1479581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F475FC90-57EC-BF4A-8F25-8EB136A2E0AA}" type="slidenum">
              <a:rPr lang="en-US"/>
              <a:pPr>
                <a:defRPr/>
              </a:pPr>
              <a:t>‹#›</a:t>
            </a:fld>
            <a:endParaRPr lang="en-US"/>
          </a:p>
        </p:txBody>
      </p:sp>
    </p:spTree>
    <p:extLst>
      <p:ext uri="{BB962C8B-B14F-4D97-AF65-F5344CB8AC3E}">
        <p14:creationId xmlns:p14="http://schemas.microsoft.com/office/powerpoint/2010/main" val="1120553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7287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49123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61850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3517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9904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05111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95577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34889-08C8-334C-9140-AFB7648E498F}" type="slidenum">
              <a:rPr lang="en-US"/>
              <a:pPr>
                <a:defRPr/>
              </a:pPr>
              <a:t>‹#›</a:t>
            </a:fld>
            <a:endParaRPr lang="en-US"/>
          </a:p>
        </p:txBody>
      </p:sp>
    </p:spTree>
    <p:extLst>
      <p:ext uri="{BB962C8B-B14F-4D97-AF65-F5344CB8AC3E}">
        <p14:creationId xmlns:p14="http://schemas.microsoft.com/office/powerpoint/2010/main" val="3135658256"/>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02432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61024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51281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01691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44759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99555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43824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4450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98642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51453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323061-B50B-1248-93ED-BCF87732218E}" type="slidenum">
              <a:rPr lang="en-US"/>
              <a:pPr>
                <a:defRPr/>
              </a:pPr>
              <a:t>‹#›</a:t>
            </a:fld>
            <a:endParaRPr lang="en-US"/>
          </a:p>
        </p:txBody>
      </p:sp>
    </p:spTree>
    <p:extLst>
      <p:ext uri="{BB962C8B-B14F-4D97-AF65-F5344CB8AC3E}">
        <p14:creationId xmlns:p14="http://schemas.microsoft.com/office/powerpoint/2010/main" val="3968793726"/>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77107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45220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01434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8891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21413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390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86101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59080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447812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404554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7B814A-4324-EC43-9B34-1031F64721DF}" type="slidenum">
              <a:rPr lang="en-US"/>
              <a:pPr>
                <a:defRPr/>
              </a:pPr>
              <a:t>‹#›</a:t>
            </a:fld>
            <a:endParaRPr lang="en-US"/>
          </a:p>
        </p:txBody>
      </p:sp>
    </p:spTree>
    <p:extLst>
      <p:ext uri="{BB962C8B-B14F-4D97-AF65-F5344CB8AC3E}">
        <p14:creationId xmlns:p14="http://schemas.microsoft.com/office/powerpoint/2010/main" val="611166319"/>
      </p:ext>
    </p:extLst>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579237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098688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1564760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1194276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3166416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3225046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1076913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2486608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64504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288705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F46A3B-E103-A746-B7AB-85C566B55DD2}" type="slidenum">
              <a:rPr lang="en-US"/>
              <a:pPr>
                <a:defRPr/>
              </a:pPr>
              <a:t>‹#›</a:t>
            </a:fld>
            <a:endParaRPr lang="en-US"/>
          </a:p>
        </p:txBody>
      </p:sp>
    </p:spTree>
    <p:extLst>
      <p:ext uri="{BB962C8B-B14F-4D97-AF65-F5344CB8AC3E}">
        <p14:creationId xmlns:p14="http://schemas.microsoft.com/office/powerpoint/2010/main" val="326911852"/>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328628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93"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defRPr>
            </a:lvl1pPr>
          </a:lstStyle>
          <a:p>
            <a:r>
              <a:rPr lang="en-US" dirty="0"/>
              <a:t>Click to edit Master subtitle style</a:t>
            </a:r>
          </a:p>
        </p:txBody>
      </p:sp>
      <p:sp>
        <p:nvSpPr>
          <p:cNvPr id="220" name="Rectangle 220"/>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221" name="Rectangle 221"/>
          <p:cNvSpPr>
            <a:spLocks noGrp="1" noChangeArrowheads="1"/>
          </p:cNvSpPr>
          <p:nvPr>
            <p:ph type="ftr" sz="quarter" idx="11"/>
          </p:nvPr>
        </p:nvSpPr>
        <p:spPr>
          <a:xfrm>
            <a:off x="3124200" y="6248400"/>
            <a:ext cx="2895600" cy="457200"/>
          </a:xfrm>
        </p:spPr>
        <p:txBody>
          <a:bodyPr/>
          <a:lstStyle>
            <a:lvl1pPr>
              <a:defRPr b="1" i="0">
                <a:latin typeface="Arial" panose="020B0604020202020204" pitchFamily="34" charset="0"/>
              </a:defRPr>
            </a:lvl1pPr>
          </a:lstStyle>
          <a:p>
            <a:pPr>
              <a:defRPr/>
            </a:pPr>
            <a:endParaRPr lang="en-US" dirty="0"/>
          </a:p>
        </p:txBody>
      </p:sp>
      <p:sp>
        <p:nvSpPr>
          <p:cNvPr id="222" name="Rectangle 222"/>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6351FE6-DEB7-BB47-9FD6-EF3D19BE8516}" type="slidenum">
              <a:rPr lang="en-US" smtClean="0"/>
              <a:pPr>
                <a:defRPr/>
              </a:pPr>
              <a:t>‹#›</a:t>
            </a:fld>
            <a:endParaRPr lang="en-US" dirty="0"/>
          </a:p>
        </p:txBody>
      </p:sp>
    </p:spTree>
    <p:extLst>
      <p:ext uri="{BB962C8B-B14F-4D97-AF65-F5344CB8AC3E}">
        <p14:creationId xmlns:p14="http://schemas.microsoft.com/office/powerpoint/2010/main" val="7007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04BBDEDC-3B4B-D440-B02E-8DCDBCDB6964}" type="slidenum">
              <a:rPr lang="en-US" smtClean="0"/>
              <a:pPr>
                <a:defRPr/>
              </a:pPr>
              <a:t>‹#›</a:t>
            </a:fld>
            <a:endParaRPr lang="en-US" dirty="0"/>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11550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9796443D-063A-D14E-A6DF-B64975A48914}" type="slidenum">
              <a:rPr lang="en-US" smtClean="0"/>
              <a:pPr>
                <a:defRPr/>
              </a:pPr>
              <a:t>‹#›</a:t>
            </a:fld>
            <a:endParaRPr lang="en-US" dirty="0"/>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8943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39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D90975B6-3E85-0F42-B83F-03786A41DC27}" type="slidenum">
              <a:rPr lang="en-US" smtClean="0"/>
              <a:pPr>
                <a:defRPr/>
              </a:pPr>
              <a:t>‹#›</a:t>
            </a:fld>
            <a:endParaRPr lang="en-US" dirty="0"/>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83777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C9A59EEB-155C-C041-845A-24E1367682B9}" type="slidenum">
              <a:rPr lang="en-US" smtClean="0"/>
              <a:pPr>
                <a:defRPr/>
              </a:pPr>
              <a:t>‹#›</a:t>
            </a:fld>
            <a:endParaRPr lang="en-US" dirty="0"/>
          </a:p>
        </p:txBody>
      </p:sp>
      <p:sp>
        <p:nvSpPr>
          <p:cNvPr id="8"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994992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031D1882-E38A-4149-8FA8-CDC5F06E1950}" type="slidenum">
              <a:rPr lang="en-US" smtClean="0"/>
              <a:pPr>
                <a:defRPr/>
              </a:pPr>
              <a:t>‹#›</a:t>
            </a:fld>
            <a:endParaRPr lang="en-US" dirty="0"/>
          </a:p>
        </p:txBody>
      </p:sp>
      <p:sp>
        <p:nvSpPr>
          <p:cNvPr id="4"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86810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607FE0B7-F3D3-D84F-BC8D-204D74DC32F3}" type="slidenum">
              <a:rPr lang="en-US" smtClean="0"/>
              <a:pPr>
                <a:defRPr/>
              </a:pPr>
              <a:t>‹#›</a:t>
            </a:fld>
            <a:endParaRPr lang="en-US" dirty="0"/>
          </a:p>
        </p:txBody>
      </p:sp>
      <p:sp>
        <p:nvSpPr>
          <p:cNvPr id="3"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03053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70E38130-1817-AD4E-96DA-409D1A1C6B9A}" type="slidenum">
              <a:rPr lang="en-US" smtClean="0"/>
              <a:pPr>
                <a:defRPr/>
              </a:pPr>
              <a:t>‹#›</a:t>
            </a:fld>
            <a:endParaRPr lang="en-US" dirty="0"/>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74538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027381A1-1B11-7C40-83A7-890D0899B45F}" type="slidenum">
              <a:rPr lang="en-US" smtClean="0"/>
              <a:pPr>
                <a:defRPr/>
              </a:pPr>
              <a:t>‹#›</a:t>
            </a:fld>
            <a:endParaRPr lang="en-US" dirty="0"/>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8788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648B7B-C1BA-9148-BCFE-3C3B738007C0}" type="slidenum">
              <a:rPr lang="en-US"/>
              <a:pPr>
                <a:defRPr/>
              </a:pPr>
              <a:t>‹#›</a:t>
            </a:fld>
            <a:endParaRPr lang="en-US"/>
          </a:p>
        </p:txBody>
      </p:sp>
    </p:spTree>
    <p:extLst>
      <p:ext uri="{BB962C8B-B14F-4D97-AF65-F5344CB8AC3E}">
        <p14:creationId xmlns:p14="http://schemas.microsoft.com/office/powerpoint/2010/main" val="998078537"/>
      </p:ext>
    </p:extLst>
  </p:cSld>
  <p:clrMapOvr>
    <a:masterClrMapping/>
  </p:clrMapOvr>
  <p:transition spd="slow">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A4E3A897-FF61-C049-BE6F-7D87D0F8E782}" type="slidenum">
              <a:rPr lang="en-US" smtClean="0"/>
              <a:pPr>
                <a:defRPr/>
              </a:pPr>
              <a:t>‹#›</a:t>
            </a:fld>
            <a:endParaRPr lang="en-US" dirty="0"/>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58953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75F78D15-514A-6944-BFC9-92B1AFF2D0E0}" type="slidenum">
              <a:rPr lang="en-US" smtClean="0"/>
              <a:pPr>
                <a:defRPr/>
              </a:pPr>
              <a:t>‹#›</a:t>
            </a:fld>
            <a:endParaRPr lang="en-US" dirty="0"/>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18154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907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3350"/>
            <a:ext cx="4038600" cy="21907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6A252108-E72C-D64D-82E8-1F0324B5EC41}" type="slidenum">
              <a:rPr lang="en-US" smtClean="0"/>
              <a:pPr>
                <a:defRPr/>
              </a:pPr>
              <a:t>‹#›</a:t>
            </a:fld>
            <a:endParaRPr lang="en-US" dirty="0"/>
          </a:p>
        </p:txBody>
      </p:sp>
      <p:sp>
        <p:nvSpPr>
          <p:cNvPr id="7"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96618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81711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a:defRPr/>
              </a:pPr>
              <a:endParaRPr lang="en-US" sz="1800">
                <a:solidFill>
                  <a:srgbClr val="FFFFFF"/>
                </a:solidFill>
                <a:latin typeface="Tahoma" pitchFamily="-112" charset="-52"/>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lgn="ctr">
              <a:spcBef>
                <a:spcPct val="50000"/>
              </a:spcBef>
              <a:defRPr/>
            </a:lvl1pPr>
          </a:lstStyle>
          <a:p>
            <a:pPr>
              <a:defRPr/>
            </a:pPr>
            <a:endParaRPr lang="en-US"/>
          </a:p>
        </p:txBody>
      </p:sp>
      <p:sp>
        <p:nvSpPr>
          <p:cNvPr id="8" name="Rectangle 1031"/>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2"/>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657E108D-ADE6-324A-9DD4-10427FC143FB}" type="slidenum">
              <a:rPr lang="en-US"/>
              <a:pPr>
                <a:defRPr/>
              </a:pPr>
              <a:t>‹#›</a:t>
            </a:fld>
            <a:endParaRPr lang="en-US"/>
          </a:p>
        </p:txBody>
      </p:sp>
    </p:spTree>
    <p:extLst>
      <p:ext uri="{BB962C8B-B14F-4D97-AF65-F5344CB8AC3E}">
        <p14:creationId xmlns:p14="http://schemas.microsoft.com/office/powerpoint/2010/main" val="3486540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25D92B65-CB12-C642-8A50-6BF9B08264E0}" type="slidenum">
              <a:rPr lang="en-US"/>
              <a:pPr>
                <a:defRPr/>
              </a:pPr>
              <a:t>‹#›</a:t>
            </a:fld>
            <a:endParaRPr lang="en-US"/>
          </a:p>
        </p:txBody>
      </p:sp>
    </p:spTree>
    <p:extLst>
      <p:ext uri="{BB962C8B-B14F-4D97-AF65-F5344CB8AC3E}">
        <p14:creationId xmlns:p14="http://schemas.microsoft.com/office/powerpoint/2010/main" val="36954200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F68A4107-3620-8543-8210-8916B4C8A10D}" type="slidenum">
              <a:rPr lang="en-US"/>
              <a:pPr>
                <a:defRPr/>
              </a:pPr>
              <a:t>‹#›</a:t>
            </a:fld>
            <a:endParaRPr lang="en-US"/>
          </a:p>
        </p:txBody>
      </p:sp>
    </p:spTree>
    <p:extLst>
      <p:ext uri="{BB962C8B-B14F-4D97-AF65-F5344CB8AC3E}">
        <p14:creationId xmlns:p14="http://schemas.microsoft.com/office/powerpoint/2010/main" val="117294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6B0E822E-F1BD-F847-B79C-DC301ABE334F}" type="slidenum">
              <a:rPr lang="en-US"/>
              <a:pPr>
                <a:defRPr/>
              </a:pPr>
              <a:t>‹#›</a:t>
            </a:fld>
            <a:endParaRPr lang="en-US"/>
          </a:p>
        </p:txBody>
      </p:sp>
    </p:spTree>
    <p:extLst>
      <p:ext uri="{BB962C8B-B14F-4D97-AF65-F5344CB8AC3E}">
        <p14:creationId xmlns:p14="http://schemas.microsoft.com/office/powerpoint/2010/main" val="1700320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8"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2135C769-CC12-2545-B823-0A4DEC3074A1}" type="slidenum">
              <a:rPr lang="en-US"/>
              <a:pPr>
                <a:defRPr/>
              </a:pPr>
              <a:t>‹#›</a:t>
            </a:fld>
            <a:endParaRPr lang="en-US"/>
          </a:p>
        </p:txBody>
      </p:sp>
    </p:spTree>
    <p:extLst>
      <p:ext uri="{BB962C8B-B14F-4D97-AF65-F5344CB8AC3E}">
        <p14:creationId xmlns:p14="http://schemas.microsoft.com/office/powerpoint/2010/main" val="123828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4"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9AF58777-4CCA-074D-93A8-F4E616037EE8}" type="slidenum">
              <a:rPr lang="en-US"/>
              <a:pPr>
                <a:defRPr/>
              </a:pPr>
              <a:t>‹#›</a:t>
            </a:fld>
            <a:endParaRPr lang="en-US"/>
          </a:p>
        </p:txBody>
      </p:sp>
    </p:spTree>
    <p:extLst>
      <p:ext uri="{BB962C8B-B14F-4D97-AF65-F5344CB8AC3E}">
        <p14:creationId xmlns:p14="http://schemas.microsoft.com/office/powerpoint/2010/main" val="150526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2E4DCD-8489-AB4B-98E4-564E7823EC20}" type="slidenum">
              <a:rPr lang="en-US"/>
              <a:pPr>
                <a:defRPr/>
              </a:pPr>
              <a:t>‹#›</a:t>
            </a:fld>
            <a:endParaRPr lang="en-US"/>
          </a:p>
        </p:txBody>
      </p:sp>
    </p:spTree>
    <p:extLst>
      <p:ext uri="{BB962C8B-B14F-4D97-AF65-F5344CB8AC3E}">
        <p14:creationId xmlns:p14="http://schemas.microsoft.com/office/powerpoint/2010/main" val="1016222122"/>
      </p:ext>
    </p:extLst>
  </p:cSld>
  <p:clrMapOvr>
    <a:masterClrMapping/>
  </p:clrMapOvr>
  <p:transition spd="slow">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3"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21D995DC-0D24-7241-8268-B51D6C4243AB}" type="slidenum">
              <a:rPr lang="en-US"/>
              <a:pPr>
                <a:defRPr/>
              </a:pPr>
              <a:t>‹#›</a:t>
            </a:fld>
            <a:endParaRPr lang="en-US"/>
          </a:p>
        </p:txBody>
      </p:sp>
    </p:spTree>
    <p:extLst>
      <p:ext uri="{BB962C8B-B14F-4D97-AF65-F5344CB8AC3E}">
        <p14:creationId xmlns:p14="http://schemas.microsoft.com/office/powerpoint/2010/main" val="8719693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F06864A6-001F-1841-A37F-14DC8C660959}" type="slidenum">
              <a:rPr lang="en-US"/>
              <a:pPr>
                <a:defRPr/>
              </a:pPr>
              <a:t>‹#›</a:t>
            </a:fld>
            <a:endParaRPr lang="en-US"/>
          </a:p>
        </p:txBody>
      </p:sp>
    </p:spTree>
    <p:extLst>
      <p:ext uri="{BB962C8B-B14F-4D97-AF65-F5344CB8AC3E}">
        <p14:creationId xmlns:p14="http://schemas.microsoft.com/office/powerpoint/2010/main" val="40145536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109CBD1D-D6C9-4C40-9F51-D296704008D0}" type="slidenum">
              <a:rPr lang="en-US"/>
              <a:pPr>
                <a:defRPr/>
              </a:pPr>
              <a:t>‹#›</a:t>
            </a:fld>
            <a:endParaRPr lang="en-US"/>
          </a:p>
        </p:txBody>
      </p:sp>
    </p:spTree>
    <p:extLst>
      <p:ext uri="{BB962C8B-B14F-4D97-AF65-F5344CB8AC3E}">
        <p14:creationId xmlns:p14="http://schemas.microsoft.com/office/powerpoint/2010/main" val="738037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6C5BF367-A46C-3B44-ABBC-15B5D6A4E889}" type="slidenum">
              <a:rPr lang="en-US"/>
              <a:pPr>
                <a:defRPr/>
              </a:pPr>
              <a:t>‹#›</a:t>
            </a:fld>
            <a:endParaRPr lang="en-US"/>
          </a:p>
        </p:txBody>
      </p:sp>
    </p:spTree>
    <p:extLst>
      <p:ext uri="{BB962C8B-B14F-4D97-AF65-F5344CB8AC3E}">
        <p14:creationId xmlns:p14="http://schemas.microsoft.com/office/powerpoint/2010/main" val="1365427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lgn="ct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C32328DF-2582-EE4A-98B8-431920F8A150}" type="slidenum">
              <a:rPr lang="en-US"/>
              <a:pPr>
                <a:defRPr/>
              </a:pPr>
              <a:t>‹#›</a:t>
            </a:fld>
            <a:endParaRPr lang="en-US"/>
          </a:p>
        </p:txBody>
      </p:sp>
    </p:spTree>
    <p:extLst>
      <p:ext uri="{BB962C8B-B14F-4D97-AF65-F5344CB8AC3E}">
        <p14:creationId xmlns:p14="http://schemas.microsoft.com/office/powerpoint/2010/main" val="31748742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40176614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4220451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20249118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269614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321913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F9C0E-740F-BA4E-9E3A-D8920BE93E3F}" type="slidenum">
              <a:rPr lang="en-US"/>
              <a:pPr>
                <a:defRPr/>
              </a:pPr>
              <a:t>‹#›</a:t>
            </a:fld>
            <a:endParaRPr lang="en-US"/>
          </a:p>
        </p:txBody>
      </p:sp>
    </p:spTree>
    <p:extLst>
      <p:ext uri="{BB962C8B-B14F-4D97-AF65-F5344CB8AC3E}">
        <p14:creationId xmlns:p14="http://schemas.microsoft.com/office/powerpoint/2010/main" val="1178659239"/>
      </p:ext>
    </p:extLst>
  </p:cSld>
  <p:clrMapOvr>
    <a:masterClrMapping/>
  </p:clrMapOvr>
  <p:transition spd="slow">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2650749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3785012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21833183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3498022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24288568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1211899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2906484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23419511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2FF2E36-E0A6-2143-AB57-6A024854583B}" type="slidenum">
              <a:rPr lang="en-US"/>
              <a:pPr>
                <a:defRPr/>
              </a:pPr>
              <a:t>‹#›</a:t>
            </a:fld>
            <a:endParaRPr lang="en-US"/>
          </a:p>
        </p:txBody>
      </p:sp>
    </p:spTree>
    <p:extLst>
      <p:ext uri="{BB962C8B-B14F-4D97-AF65-F5344CB8AC3E}">
        <p14:creationId xmlns:p14="http://schemas.microsoft.com/office/powerpoint/2010/main" val="15017408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77F683F-86A1-324C-8A46-223631F92FE2}" type="slidenum">
              <a:rPr lang="en-US"/>
              <a:pPr>
                <a:defRPr/>
              </a:pPr>
              <a:t>‹#›</a:t>
            </a:fld>
            <a:endParaRPr lang="en-US"/>
          </a:p>
        </p:txBody>
      </p:sp>
    </p:spTree>
    <p:extLst>
      <p:ext uri="{BB962C8B-B14F-4D97-AF65-F5344CB8AC3E}">
        <p14:creationId xmlns:p14="http://schemas.microsoft.com/office/powerpoint/2010/main" val="3460768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30B0FF-9239-B142-B158-D8EC22E1E4F6}" type="slidenum">
              <a:rPr lang="en-US"/>
              <a:pPr>
                <a:defRPr/>
              </a:pPr>
              <a:t>‹#›</a:t>
            </a:fld>
            <a:endParaRPr lang="en-US"/>
          </a:p>
        </p:txBody>
      </p:sp>
    </p:spTree>
    <p:extLst>
      <p:ext uri="{BB962C8B-B14F-4D97-AF65-F5344CB8AC3E}">
        <p14:creationId xmlns:p14="http://schemas.microsoft.com/office/powerpoint/2010/main" val="2120707003"/>
      </p:ext>
    </p:extLst>
  </p:cSld>
  <p:clrMapOvr>
    <a:masterClrMapping/>
  </p:clrMapOvr>
  <p:transition spd="slow">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67F2175-7BE3-2642-AD71-E18645498E15}" type="slidenum">
              <a:rPr lang="en-US"/>
              <a:pPr>
                <a:defRPr/>
              </a:pPr>
              <a:t>‹#›</a:t>
            </a:fld>
            <a:endParaRPr lang="en-US"/>
          </a:p>
        </p:txBody>
      </p:sp>
    </p:spTree>
    <p:extLst>
      <p:ext uri="{BB962C8B-B14F-4D97-AF65-F5344CB8AC3E}">
        <p14:creationId xmlns:p14="http://schemas.microsoft.com/office/powerpoint/2010/main" val="14826508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4E1C9BA-3947-1B40-9CA2-792C5A11E454}" type="slidenum">
              <a:rPr lang="en-US"/>
              <a:pPr>
                <a:defRPr/>
              </a:pPr>
              <a:t>‹#›</a:t>
            </a:fld>
            <a:endParaRPr lang="en-US"/>
          </a:p>
        </p:txBody>
      </p:sp>
    </p:spTree>
    <p:extLst>
      <p:ext uri="{BB962C8B-B14F-4D97-AF65-F5344CB8AC3E}">
        <p14:creationId xmlns:p14="http://schemas.microsoft.com/office/powerpoint/2010/main" val="35012454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104301AB-47F0-E54F-B7F9-8CDA6AC98501}" type="slidenum">
              <a:rPr lang="en-US"/>
              <a:pPr>
                <a:defRPr/>
              </a:pPr>
              <a:t>‹#›</a:t>
            </a:fld>
            <a:endParaRPr lang="en-US"/>
          </a:p>
        </p:txBody>
      </p:sp>
    </p:spTree>
    <p:extLst>
      <p:ext uri="{BB962C8B-B14F-4D97-AF65-F5344CB8AC3E}">
        <p14:creationId xmlns:p14="http://schemas.microsoft.com/office/powerpoint/2010/main" val="19002672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8532FB48-753E-F441-8261-B4B5E7AB33F4}" type="slidenum">
              <a:rPr lang="en-US"/>
              <a:pPr>
                <a:defRPr/>
              </a:pPr>
              <a:t>‹#›</a:t>
            </a:fld>
            <a:endParaRPr lang="en-US"/>
          </a:p>
        </p:txBody>
      </p:sp>
    </p:spTree>
    <p:extLst>
      <p:ext uri="{BB962C8B-B14F-4D97-AF65-F5344CB8AC3E}">
        <p14:creationId xmlns:p14="http://schemas.microsoft.com/office/powerpoint/2010/main" val="35780485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0602225F-0E4C-164E-988B-96C026914753}" type="slidenum">
              <a:rPr lang="en-US"/>
              <a:pPr>
                <a:defRPr/>
              </a:pPr>
              <a:t>‹#›</a:t>
            </a:fld>
            <a:endParaRPr lang="en-US"/>
          </a:p>
        </p:txBody>
      </p:sp>
    </p:spTree>
    <p:extLst>
      <p:ext uri="{BB962C8B-B14F-4D97-AF65-F5344CB8AC3E}">
        <p14:creationId xmlns:p14="http://schemas.microsoft.com/office/powerpoint/2010/main" val="7964506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AABE285-973F-2B4E-9D88-B488875E7102}" type="slidenum">
              <a:rPr lang="en-US"/>
              <a:pPr>
                <a:defRPr/>
              </a:pPr>
              <a:t>‹#›</a:t>
            </a:fld>
            <a:endParaRPr lang="en-US"/>
          </a:p>
        </p:txBody>
      </p:sp>
    </p:spTree>
    <p:extLst>
      <p:ext uri="{BB962C8B-B14F-4D97-AF65-F5344CB8AC3E}">
        <p14:creationId xmlns:p14="http://schemas.microsoft.com/office/powerpoint/2010/main" val="127621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1B5D609-342C-A144-8232-679E2ED73564}" type="slidenum">
              <a:rPr lang="en-US"/>
              <a:pPr>
                <a:defRPr/>
              </a:pPr>
              <a:t>‹#›</a:t>
            </a:fld>
            <a:endParaRPr lang="en-US"/>
          </a:p>
        </p:txBody>
      </p:sp>
    </p:spTree>
    <p:extLst>
      <p:ext uri="{BB962C8B-B14F-4D97-AF65-F5344CB8AC3E}">
        <p14:creationId xmlns:p14="http://schemas.microsoft.com/office/powerpoint/2010/main" val="37773309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99C30EC-9158-844E-BE76-583DB901AC02}" type="slidenum">
              <a:rPr lang="en-US"/>
              <a:pPr>
                <a:defRPr/>
              </a:pPr>
              <a:t>‹#›</a:t>
            </a:fld>
            <a:endParaRPr lang="en-US"/>
          </a:p>
        </p:txBody>
      </p:sp>
    </p:spTree>
    <p:extLst>
      <p:ext uri="{BB962C8B-B14F-4D97-AF65-F5344CB8AC3E}">
        <p14:creationId xmlns:p14="http://schemas.microsoft.com/office/powerpoint/2010/main" val="20354219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7320F48-7678-7148-B6FC-EAEBCD710113}" type="slidenum">
              <a:rPr lang="en-US"/>
              <a:pPr>
                <a:defRPr/>
              </a:pPr>
              <a:t>‹#›</a:t>
            </a:fld>
            <a:endParaRPr lang="en-US"/>
          </a:p>
        </p:txBody>
      </p:sp>
    </p:spTree>
    <p:extLst>
      <p:ext uri="{BB962C8B-B14F-4D97-AF65-F5344CB8AC3E}">
        <p14:creationId xmlns:p14="http://schemas.microsoft.com/office/powerpoint/2010/main" val="26482333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D2474FE-7557-374E-AD75-5002DF28D876}" type="slidenum">
              <a:rPr lang="en-US"/>
              <a:pPr>
                <a:defRPr/>
              </a:pPr>
              <a:t>‹#›</a:t>
            </a:fld>
            <a:endParaRPr lang="en-US"/>
          </a:p>
        </p:txBody>
      </p:sp>
    </p:spTree>
    <p:extLst>
      <p:ext uri="{BB962C8B-B14F-4D97-AF65-F5344CB8AC3E}">
        <p14:creationId xmlns:p14="http://schemas.microsoft.com/office/powerpoint/2010/main" val="1983043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F7930-C1FE-D148-A0CB-43514B3E6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0" r:id="rId1"/>
    <p:sldLayoutId id="2147485821" r:id="rId2"/>
    <p:sldLayoutId id="2147485822" r:id="rId3"/>
    <p:sldLayoutId id="2147485823" r:id="rId4"/>
    <p:sldLayoutId id="2147485824" r:id="rId5"/>
    <p:sldLayoutId id="2147485825" r:id="rId6"/>
    <p:sldLayoutId id="2147485826" r:id="rId7"/>
    <p:sldLayoutId id="2147485827" r:id="rId8"/>
    <p:sldLayoutId id="2147485828" r:id="rId9"/>
    <p:sldLayoutId id="2147485829" r:id="rId10"/>
    <p:sldLayoutId id="2147485830" r:id="rId11"/>
  </p:sldLayoutIdLst>
  <p:transitio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2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b="1" i="0">
                <a:solidFill>
                  <a:srgbClr val="898989"/>
                </a:solidFill>
                <a:latin typeface="Calibri" charset="0"/>
                <a:cs typeface="Arial" panose="020B0604020202020204" pitchFamily="34" charset="0"/>
              </a:defRPr>
            </a:lvl1pPr>
          </a:lstStyle>
          <a:p>
            <a:pPr>
              <a:defRPr/>
            </a:pPr>
            <a:fld id="{00C13EB3-155D-7443-ACAF-DC653CC7B4FD}" type="datetimeFigureOut">
              <a:rPr lang="en-US" smtClean="0"/>
              <a:pPr>
                <a:defRPr/>
              </a:pPr>
              <a:t>5/21/24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i="0">
                <a:solidFill>
                  <a:srgbClr val="898989"/>
                </a:solidFill>
                <a:latin typeface="Calibri" charset="0"/>
                <a:cs typeface="Arial" panose="020B0604020202020204" pitchFamily="34" charset="0"/>
              </a:defRPr>
            </a:lvl1pPr>
          </a:lstStyle>
          <a:p>
            <a:pPr>
              <a:defRPr/>
            </a:pPr>
            <a:fld id="{60AD2766-8D8E-674E-9092-2CB9EDEE9C12}" type="slidenum">
              <a:rPr lang="en-US" smtClean="0"/>
              <a:pPr>
                <a:defRPr/>
              </a:pPr>
              <a:t>‹#›</a:t>
            </a:fld>
            <a:endParaRPr lang="en-US" dirty="0"/>
          </a:p>
        </p:txBody>
      </p:sp>
    </p:spTree>
    <p:extLst>
      <p:ext uri="{BB962C8B-B14F-4D97-AF65-F5344CB8AC3E}">
        <p14:creationId xmlns:p14="http://schemas.microsoft.com/office/powerpoint/2010/main" val="492126590"/>
      </p:ext>
    </p:extLst>
  </p:cSld>
  <p:clrMap bg1="lt1" tx1="dk1" bg2="lt2" tx2="dk2" accent1="accent1" accent2="accent2" accent3="accent3" accent4="accent4" accent5="accent5" accent6="accent6" hlink="hlink" folHlink="folHlink"/>
  <p:sldLayoutIdLst>
    <p:sldLayoutId id="2147486002" r:id="rId1"/>
    <p:sldLayoutId id="2147486003" r:id="rId2"/>
    <p:sldLayoutId id="2147486004" r:id="rId3"/>
    <p:sldLayoutId id="2147486005" r:id="rId4"/>
    <p:sldLayoutId id="2147486006" r:id="rId5"/>
    <p:sldLayoutId id="2147486007" r:id="rId6"/>
    <p:sldLayoutId id="2147486008" r:id="rId7"/>
    <p:sldLayoutId id="2147486009" r:id="rId8"/>
    <p:sldLayoutId id="2147486010" r:id="rId9"/>
    <p:sldLayoutId id="2147486011" r:id="rId10"/>
    <p:sldLayoutId id="21474860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5E679DB8-8880-374C-86A7-85FEC3DF3898}" type="slidenum">
              <a:rPr lang="en-US"/>
              <a:pPr>
                <a:defRPr/>
              </a:pPr>
              <a:t>‹#›</a:t>
            </a:fld>
            <a:endParaRPr lang="en-US"/>
          </a:p>
        </p:txBody>
      </p:sp>
    </p:spTree>
    <p:extLst>
      <p:ext uri="{BB962C8B-B14F-4D97-AF65-F5344CB8AC3E}">
        <p14:creationId xmlns:p14="http://schemas.microsoft.com/office/powerpoint/2010/main" val="2407483927"/>
      </p:ext>
    </p:extLst>
  </p:cSld>
  <p:clrMap bg1="lt1" tx1="dk1" bg2="lt2" tx2="dk2" accent1="accent1" accent2="accent2" accent3="accent3" accent4="accent4" accent5="accent5" accent6="accent6" hlink="hlink" folHlink="folHlink"/>
  <p:sldLayoutIdLst>
    <p:sldLayoutId id="2147486014" r:id="rId1"/>
    <p:sldLayoutId id="2147486015" r:id="rId2"/>
    <p:sldLayoutId id="2147486016" r:id="rId3"/>
    <p:sldLayoutId id="2147486017" r:id="rId4"/>
    <p:sldLayoutId id="2147486018" r:id="rId5"/>
    <p:sldLayoutId id="2147486019" r:id="rId6"/>
    <p:sldLayoutId id="2147486020" r:id="rId7"/>
    <p:sldLayoutId id="2147486021" r:id="rId8"/>
    <p:sldLayoutId id="2147486022" r:id="rId9"/>
    <p:sldLayoutId id="2147486023" r:id="rId10"/>
    <p:sldLayoutId id="2147486024" r:id="rId11"/>
    <p:sldLayoutId id="2147486025" r:id="rId12"/>
    <p:sldLayoutId id="21474860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35214006"/>
      </p:ext>
    </p:extLst>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40613200"/>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3361875783"/>
      </p:ext>
    </p:extLst>
  </p:cSld>
  <p:clrMap bg1="lt1" tx1="dk1" bg2="lt2" tx2="dk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 id="214748593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b="1" i="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BF57CFC3-777B-3041-84AB-D02B386C2F28}" type="slidenum">
              <a:rPr lang="en-US" smtClean="0"/>
              <a:pPr>
                <a:defRPr/>
              </a:pPr>
              <a:t>‹#›</a:t>
            </a:fld>
            <a:endParaRPr lang="en-US" dirty="0"/>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751543063"/>
      </p:ext>
    </p:extLst>
  </p:cSld>
  <p:clrMap bg1="dk2" tx1="lt1" bg2="dk1" tx2="lt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9145588" cy="6845300"/>
            <a:chOff x="0" y="0"/>
            <a:chExt cx="5761" cy="4312"/>
          </a:xfrm>
        </p:grpSpPr>
        <p:sp>
          <p:nvSpPr>
            <p:cNvPr id="665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useBgFill="1">
          <p:nvSpPr>
            <p:cNvPr id="665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665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665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548085"/>
      </p:ext>
    </p:extLst>
  </p:cSld>
  <p:clrMap bg1="dk2" tx1="lt1" bg2="dk1" tx2="lt2" accent1="accent1" accent2="accent2" accent3="accent3" accent4="accent4" accent5="accent5" accent6="accent6" hlink="hlink" folHlink="folHlink"/>
  <p:sldLayoutIdLst>
    <p:sldLayoutId id="214748594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a:defRPr/>
              </a:pPr>
              <a:endParaRPr lang="en-US" sz="1800">
                <a:solidFill>
                  <a:srgbClr val="FFFFFF"/>
                </a:solidFill>
                <a:latin typeface="Tahoma" pitchFamily="-112" charset="-52"/>
              </a:endParaRPr>
            </a:p>
          </p:txBody>
        </p:sp>
        <p:sp>
          <p:nvSpPr>
            <p:cNvPr id="6759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a:solidFill>
                  <a:srgbClr val="FFFFFF"/>
                </a:solidFill>
                <a:effectLst>
                  <a:outerShdw blurRad="38100" dist="38100" dir="2700000" algn="tl">
                    <a:srgbClr val="000000"/>
                  </a:outerShdw>
                </a:effectLst>
                <a:latin typeface="Tahoma" charset="0"/>
              </a:defRPr>
            </a:lvl1pPr>
          </a:lstStyle>
          <a:p>
            <a:pPr>
              <a:defRPr/>
            </a:pPr>
            <a:fld id="{370376D3-6A62-884C-8855-66F9FBED42EF}" type="slidenum">
              <a:rPr lang="en-US"/>
              <a:pPr>
                <a:defRPr/>
              </a:pPr>
              <a:t>‹#›</a:t>
            </a:fld>
            <a:endParaRPr lang="en-US"/>
          </a:p>
        </p:txBody>
      </p:sp>
    </p:spTree>
    <p:extLst>
      <p:ext uri="{BB962C8B-B14F-4D97-AF65-F5344CB8AC3E}">
        <p14:creationId xmlns:p14="http://schemas.microsoft.com/office/powerpoint/2010/main" val="2828541710"/>
      </p:ext>
    </p:extLst>
  </p:cSld>
  <p:clrMap bg1="dk2" tx1="lt1" bg2="dk1" tx2="lt2" accent1="accent1" accent2="accent2" accent3="accent3" accent4="accent4" accent5="accent5" accent6="accent6" hlink="hlink" folHlink="folHlink"/>
  <p:sldLayoutIdLst>
    <p:sldLayoutId id="2147485962"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3138296308"/>
      </p:ext>
    </p:extLst>
  </p:cSld>
  <p:clrMap bg1="lt1" tx1="dk1" bg2="lt2" tx2="dk2" accent1="accent1" accent2="accent2" accent3="accent3" accent4="accent4" accent5="accent5" accent6="accent6" hlink="hlink" folHlink="folHlink"/>
  <p:sldLayoutIdLst>
    <p:sldLayoutId id="2147485974" r:id="rId1"/>
    <p:sldLayoutId id="2147485975" r:id="rId2"/>
    <p:sldLayoutId id="2147485976" r:id="rId3"/>
    <p:sldLayoutId id="2147485977" r:id="rId4"/>
    <p:sldLayoutId id="2147485978" r:id="rId5"/>
    <p:sldLayoutId id="2147485979" r:id="rId6"/>
    <p:sldLayoutId id="2147485980" r:id="rId7"/>
    <p:sldLayoutId id="2147485981" r:id="rId8"/>
    <p:sldLayoutId id="2147485982" r:id="rId9"/>
    <p:sldLayoutId id="2147485983" r:id="rId10"/>
    <p:sldLayoutId id="2147485984" r:id="rId11"/>
    <p:sldLayoutId id="2147485985" r:id="rId12"/>
    <p:sldLayoutId id="214748598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defRPr>
            </a:lvl1pPr>
          </a:lstStyle>
          <a:p>
            <a:pPr>
              <a:defRPr/>
            </a:pPr>
            <a:fld id="{3AC4F643-406A-FE4D-9A75-5AA537AEB37E}" type="slidenum">
              <a:rPr lang="en-US"/>
              <a:pPr>
                <a:defRPr/>
              </a:pPr>
              <a:t>‹#›</a:t>
            </a:fld>
            <a:endParaRPr lang="en-US"/>
          </a:p>
        </p:txBody>
      </p:sp>
    </p:spTree>
    <p:extLst>
      <p:ext uri="{BB962C8B-B14F-4D97-AF65-F5344CB8AC3E}">
        <p14:creationId xmlns:p14="http://schemas.microsoft.com/office/powerpoint/2010/main" val="3015218450"/>
      </p:ext>
    </p:extLst>
  </p:cSld>
  <p:clrMap bg1="lt1" tx1="dk1" bg2="lt2" tx2="dk2" accent1="accent1" accent2="accent2" accent3="accent3" accent4="accent4" accent5="accent5" accent6="accent6" hlink="hlink" folHlink="folHlink"/>
  <p:sldLayoutIdLst>
    <p:sldLayoutId id="2147485988" r:id="rId1"/>
    <p:sldLayoutId id="2147485989" r:id="rId2"/>
    <p:sldLayoutId id="2147485990" r:id="rId3"/>
    <p:sldLayoutId id="2147485991" r:id="rId4"/>
    <p:sldLayoutId id="2147485992" r:id="rId5"/>
    <p:sldLayoutId id="2147485993" r:id="rId6"/>
    <p:sldLayoutId id="2147485994" r:id="rId7"/>
    <p:sldLayoutId id="2147485995" r:id="rId8"/>
    <p:sldLayoutId id="2147485996" r:id="rId9"/>
    <p:sldLayoutId id="2147485997" r:id="rId10"/>
    <p:sldLayoutId id="2147485998" r:id="rId11"/>
    <p:sldLayoutId id="2147485999" r:id="rId12"/>
    <p:sldLayoutId id="2147486000"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8.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38.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3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38.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38.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1.xml"/><Relationship Id="rId1" Type="http://schemas.openxmlformats.org/officeDocument/2006/relationships/slideLayout" Target="../slideLayouts/slideLayout57.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2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2363" cy="446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0" y="4653135"/>
            <a:ext cx="9144000" cy="1152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جامعة 1: 12-2: 11</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51920" y="188640"/>
            <a:ext cx="5292079" cy="2953171"/>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المساعي </a:t>
            </a:r>
            <a:br>
              <a:rPr lang="ar-JO" sz="8800" dirty="0">
                <a:effectLst>
                  <a:glow rad="127000">
                    <a:schemeClr val="tx1"/>
                  </a:glow>
                </a:effectLst>
                <a:ea typeface="ＭＳ Ｐゴシック" charset="0"/>
              </a:rPr>
            </a:br>
            <a:r>
              <a:rPr lang="ar-JO" sz="8800" dirty="0">
                <a:effectLst>
                  <a:glow rad="127000">
                    <a:schemeClr val="tx1"/>
                  </a:glow>
                </a:effectLst>
                <a:ea typeface="ＭＳ Ｐゴシック" charset="0"/>
              </a:rPr>
              <a:t>غير المجدية</a:t>
            </a:r>
            <a:endParaRPr lang="en-US" sz="88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Tree>
    <p:extLst>
      <p:ext uri="{BB962C8B-B14F-4D97-AF65-F5344CB8AC3E}">
        <p14:creationId xmlns:p14="http://schemas.microsoft.com/office/powerpoint/2010/main" val="187315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cs typeface="ＭＳ Ｐゴシック" charset="0"/>
              </a:rPr>
              <a:t>Howard Hughes</a:t>
            </a:r>
          </a:p>
        </p:txBody>
      </p:sp>
      <p:pic>
        <p:nvPicPr>
          <p:cNvPr id="2713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375" y="620713"/>
            <a:ext cx="7872413"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34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17127"/>
            <a:ext cx="9144000" cy="1079625"/>
          </a:xfrm>
          <a:effectLst>
            <a:outerShdw blurRad="63500" dist="35921" dir="2700000" algn="ctr" rotWithShape="0">
              <a:schemeClr val="tx2">
                <a:alpha val="74998"/>
              </a:schemeClr>
            </a:outerShdw>
          </a:effectLst>
        </p:spPr>
        <p:txBody>
          <a:bodyPr/>
          <a:lstStyle/>
          <a:p>
            <a:pPr>
              <a:defRPr/>
            </a:pPr>
            <a:r>
              <a:rPr lang="ar-SA" sz="6000" dirty="0">
                <a:effectLst>
                  <a:glow rad="876300">
                    <a:schemeClr val="tx1"/>
                  </a:glow>
                </a:effectLst>
                <a:ea typeface="ＭＳ Ｐゴシック" charset="0"/>
              </a:rPr>
              <a:t>الجامعة</a:t>
            </a:r>
            <a:endParaRPr lang="en-US" sz="6000" dirty="0">
              <a:effectLst>
                <a:glow rad="876300">
                  <a:schemeClr val="tx1"/>
                </a:glow>
              </a:effectLst>
              <a:ea typeface="ＭＳ Ｐゴシック" charset="0"/>
            </a:endParaRPr>
          </a:p>
        </p:txBody>
      </p:sp>
      <p:sp>
        <p:nvSpPr>
          <p:cNvPr id="5" name="Rectangle 2"/>
          <p:cNvSpPr txBox="1">
            <a:spLocks noChangeArrowheads="1"/>
          </p:cNvSpPr>
          <p:nvPr/>
        </p:nvSpPr>
        <p:spPr bwMode="auto">
          <a:xfrm>
            <a:off x="0" y="4796953"/>
            <a:ext cx="9144000" cy="12963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العمل والحكمة لا يدومان</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131840" y="2492896"/>
            <a:ext cx="6012160" cy="4247728"/>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ما هي المساعي غير المجدية التي يجب تجنبها ؟</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a:t>
            </a:r>
            <a:endParaRPr kumimoji="0" lang="en-US" sz="8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991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effectLst>
            <a:outerShdw blurRad="63500" dist="35921" dir="2700000" algn="ctr" rotWithShape="0">
              <a:schemeClr val="tx2">
                <a:alpha val="74998"/>
              </a:schemeClr>
            </a:outerShdw>
          </a:effectLst>
        </p:spPr>
        <p:txBody>
          <a:bodyPr/>
          <a:lstStyle/>
          <a:p>
            <a:pPr algn="l">
              <a:defRPr/>
            </a:pPr>
            <a:r>
              <a:rPr lang="ar-JO" sz="6000" dirty="0">
                <a:effectLst>
                  <a:glow rad="127000">
                    <a:schemeClr val="tx1"/>
                  </a:glow>
                </a:effectLst>
                <a:ea typeface="ＭＳ Ｐゴシック" charset="0"/>
              </a:rPr>
              <a:t>سليمان</a:t>
            </a:r>
            <a:endParaRPr lang="en-US" sz="6000" dirty="0">
              <a:effectLst>
                <a:glow rad="127000">
                  <a:schemeClr val="tx1"/>
                </a:glow>
              </a:effectLst>
              <a:ea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07904" y="116632"/>
            <a:ext cx="5292080" cy="41044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أنا الجامعة كنت ملكاً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على إسرائيل في أورشليم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12)</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445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6931"/>
            <a:ext cx="9144000" cy="1556792"/>
          </a:xfrm>
          <a:effectLst>
            <a:outerShdw blurRad="63500" dist="35921" dir="2700000" algn="ctr" rotWithShape="0">
              <a:schemeClr val="tx2">
                <a:alpha val="74998"/>
              </a:schemeClr>
            </a:outerShdw>
          </a:effectLst>
        </p:spPr>
        <p:txBody>
          <a:bodyPr/>
          <a:lstStyle/>
          <a:p>
            <a:pPr>
              <a:defRPr/>
            </a:pPr>
            <a:r>
              <a:rPr lang="ar-JO" dirty="0">
                <a:effectLst/>
                <a:ea typeface="ＭＳ Ｐゴシック" charset="0"/>
              </a:rPr>
              <a:t>عصر إسرائيل الذهبي</a:t>
            </a:r>
            <a:endParaRPr lang="en-US" dirty="0">
              <a:effectLst/>
              <a:ea typeface="ＭＳ Ｐゴシック" charset="0"/>
            </a:endParaRPr>
          </a:p>
        </p:txBody>
      </p:sp>
      <p:pic>
        <p:nvPicPr>
          <p:cNvPr id="2795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87788" y="1284288"/>
            <a:ext cx="5364162" cy="370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955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32313" cy="551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7304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347864" cy="1296343"/>
          </a:xfrm>
          <a:effectLst>
            <a:outerShdw blurRad="63500" dist="35921" dir="2700000" algn="ctr" rotWithShape="0">
              <a:schemeClr val="tx2">
                <a:alpha val="74998"/>
              </a:schemeClr>
            </a:outerShdw>
          </a:effectLst>
        </p:spPr>
        <p:txBody>
          <a:bodyPr/>
          <a:lstStyle/>
          <a:p>
            <a:pPr algn="l">
              <a:defRPr/>
            </a:pPr>
            <a:r>
              <a:rPr lang="ar-JO" sz="6000" dirty="0">
                <a:effectLst>
                  <a:glow rad="127000">
                    <a:schemeClr val="tx1"/>
                  </a:glow>
                </a:effectLst>
                <a:ea typeface="ＭＳ Ｐゴシック" charset="0"/>
              </a:rPr>
              <a:t>ال</a:t>
            </a:r>
            <a:r>
              <a:rPr lang="ar-SA" sz="6000" dirty="0">
                <a:effectLst>
                  <a:glow rad="127000">
                    <a:schemeClr val="tx1"/>
                  </a:glow>
                </a:effectLst>
                <a:ea typeface="ＭＳ Ｐゴシック" charset="0"/>
              </a:rPr>
              <a:t>حزن</a:t>
            </a:r>
            <a:endParaRPr lang="en-US" sz="6000" dirty="0">
              <a:effectLst>
                <a:glow rad="127000">
                  <a:schemeClr val="tx1"/>
                </a:glow>
              </a:effectLst>
              <a:ea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 الجامعة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algn="r" rtl="1">
              <a:defRPr sz="3600" b="1">
                <a:solidFill>
                  <a:srgbClr val="FFFFFF"/>
                </a:solidFill>
                <a:effectLst>
                  <a:glow rad="127000">
                    <a:srgbClr val="000000"/>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جامعة ١ : ١٣</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ووجهت قلبي للسؤال والتفتيش بالحكمة عن كل ما عمل تحت السماوات. هو عناء رديء جعله الله لبني البشر ليعنوا فيه.</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347864" cy="1296343"/>
          </a:xfrm>
          <a:effectLst>
            <a:outerShdw blurRad="63500" dist="35921" dir="2700000" algn="ctr" rotWithShape="0">
              <a:schemeClr val="tx2">
                <a:alpha val="74998"/>
              </a:schemeClr>
            </a:outerShdw>
          </a:effectLst>
        </p:spPr>
        <p:txBody>
          <a:bodyPr/>
          <a:lstStyle/>
          <a:p>
            <a:pPr algn="l">
              <a:defRPr/>
            </a:pPr>
            <a:r>
              <a:rPr lang="ar-JO" sz="6000" dirty="0">
                <a:effectLst>
                  <a:glow rad="127000">
                    <a:schemeClr val="tx1"/>
                  </a:glow>
                </a:effectLst>
                <a:ea typeface="ＭＳ Ｐゴシック" charset="0"/>
              </a:rPr>
              <a:t>الزوال</a:t>
            </a:r>
            <a:endParaRPr lang="en-US" sz="6000" dirty="0">
              <a:effectLst>
                <a:glow rad="127000">
                  <a:schemeClr val="tx1"/>
                </a:glow>
              </a:effectLst>
              <a:ea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رأيت كل الأعمال التي عملت تحت الشمس فإذا الكل باطل وقبض الريح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14)</a:t>
            </a:r>
          </a:p>
        </p:txBody>
      </p:sp>
    </p:spTree>
    <p:extLst>
      <p:ext uri="{BB962C8B-B14F-4D97-AF65-F5344CB8AC3E}">
        <p14:creationId xmlns:p14="http://schemas.microsoft.com/office/powerpoint/2010/main" val="992954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707904" cy="1296343"/>
          </a:xfrm>
          <a:effectLst>
            <a:outerShdw blurRad="63500" dist="35921" dir="2700000" algn="ctr" rotWithShape="0">
              <a:schemeClr val="tx2">
                <a:alpha val="74998"/>
              </a:schemeClr>
            </a:outerShdw>
          </a:effectLst>
        </p:spPr>
        <p:txBody>
          <a:bodyPr/>
          <a:lstStyle/>
          <a:p>
            <a:pPr algn="l">
              <a:defRPr/>
            </a:pPr>
            <a:r>
              <a:rPr lang="ar-SA" sz="6000" dirty="0">
                <a:effectLst>
                  <a:glow rad="127000">
                    <a:schemeClr val="tx1"/>
                  </a:glow>
                </a:effectLst>
                <a:ea typeface="ＭＳ Ｐゴシック" charset="0"/>
              </a:rPr>
              <a:t>دون فائدة</a:t>
            </a:r>
            <a:endParaRPr lang="en-US" sz="6000" dirty="0">
              <a:effectLst>
                <a:glow rad="127000">
                  <a:schemeClr val="tx1"/>
                </a:glow>
              </a:effectLst>
              <a:ea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 الجامعة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algn="r" rtl="1">
              <a:defRPr sz="3600" b="1">
                <a:solidFill>
                  <a:srgbClr val="FFFFFF"/>
                </a:solidFill>
                <a:effectLst>
                  <a:glow rad="127000">
                    <a:srgbClr val="000000"/>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جامعة ١ : ١٥</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الأعوج لا يمكن أن يقوم والنقص لا يمكن أن يجبر</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Cover</a:t>
            </a:r>
          </a:p>
        </p:txBody>
      </p:sp>
      <p:pic>
        <p:nvPicPr>
          <p:cNvPr id="287746"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7"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287748"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endParaRPr>
          </a:p>
        </p:txBody>
      </p:sp>
      <p:sp>
        <p:nvSpPr>
          <p:cNvPr id="287749"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rPr>
              <a:t>المساعي غير المجدية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endParaRPr>
          </a:p>
        </p:txBody>
      </p:sp>
      <p:sp>
        <p:nvSpPr>
          <p:cNvPr id="9" name="Rectangle 2"/>
          <p:cNvSpPr txBox="1">
            <a:spLocks noChangeArrowheads="1"/>
          </p:cNvSpPr>
          <p:nvPr/>
        </p:nvSpPr>
        <p:spPr bwMode="auto">
          <a:xfrm>
            <a:off x="179511" y="44624"/>
            <a:ext cx="4680521" cy="41044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دعونا نرى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منهم</a:t>
            </a:r>
            <a:endParaRPr kumimoji="0" lang="en-US" sz="7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87751"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rPr>
              <a:t>تحت الشمس</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endParaRPr>
          </a:p>
        </p:txBody>
      </p:sp>
    </p:spTree>
    <p:extLst>
      <p:ext uri="{BB962C8B-B14F-4D97-AF65-F5344CB8AC3E}">
        <p14:creationId xmlns:p14="http://schemas.microsoft.com/office/powerpoint/2010/main" val="3758534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63" y="260350"/>
            <a:ext cx="9248776"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442913" indent="-442913" algn="l">
              <a:defRPr/>
            </a:pPr>
            <a:r>
              <a:rPr lang="ar-JO" dirty="0"/>
              <a:t>1. </a:t>
            </a:r>
            <a:r>
              <a:rPr lang="ar-JO" dirty="0">
                <a:solidFill>
                  <a:srgbClr val="FFFF00"/>
                </a:solidFill>
              </a:rPr>
              <a:t>الحكمة</a:t>
            </a:r>
            <a:r>
              <a:rPr lang="ar-JO" dirty="0"/>
              <a:t> لا ترضي (1: 16-18 ؛ 2: 12-16)</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812034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4184322"/>
            <a:ext cx="3995737" cy="2663825"/>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هوارد</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هيجوز</a:t>
            </a:r>
            <a:br>
              <a:rPr lang="ar-JO"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1905-1976</a:t>
            </a:r>
            <a:r>
              <a:rPr lang="en-US" dirty="0">
                <a:effectLst>
                  <a:glow rad="127000">
                    <a:schemeClr val="tx1"/>
                  </a:glow>
                </a:effectLst>
                <a:ea typeface="ＭＳ Ｐゴシック" charset="0"/>
              </a:rPr>
              <a:t>)</a:t>
            </a:r>
          </a:p>
        </p:txBody>
      </p:sp>
      <p:pic>
        <p:nvPicPr>
          <p:cNvPr id="2549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3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7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0175" y="0"/>
            <a:ext cx="39338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9855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39900"/>
            <a:ext cx="91440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9050" y="188912"/>
            <a:ext cx="4375026" cy="3312095"/>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طلب الكثيرون    حكمته</a:t>
            </a:r>
            <a:endParaRPr lang="en-US" dirty="0">
              <a:effectLst>
                <a:glow rad="127000">
                  <a:schemeClr val="tx1"/>
                </a:glow>
              </a:effectLst>
              <a:ea typeface="ＭＳ Ｐゴシック" charset="0"/>
            </a:endParaRPr>
          </a:p>
        </p:txBody>
      </p:sp>
      <p:pic>
        <p:nvPicPr>
          <p:cNvPr id="29184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87900" y="692150"/>
            <a:ext cx="32004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2771800" y="5517232"/>
            <a:ext cx="6190456" cy="963538"/>
          </a:xfrm>
        </p:spPr>
        <p:txBody>
          <a:bodyPr/>
          <a:lstStyle/>
          <a:p>
            <a:pPr>
              <a:defRPr/>
            </a:pPr>
            <a:r>
              <a:rPr lang="ar-SA" sz="6600" dirty="0">
                <a:effectLst>
                  <a:glow rad="101600">
                    <a:srgbClr val="000000">
                      <a:alpha val="75000"/>
                    </a:srgbClr>
                  </a:glow>
                </a:effectLst>
                <a:cs typeface="Arial" panose="020B0604020202020204" pitchFamily="34" charset="0"/>
              </a:rPr>
              <a:t>ملكة سبأ</a:t>
            </a:r>
            <a:endParaRPr lang="en-US" sz="6600" dirty="0">
              <a:effectLst>
                <a:glow rad="101600">
                  <a:srgbClr val="000000">
                    <a:alpha val="75000"/>
                  </a:srgbClr>
                </a:glow>
              </a:effectLst>
              <a:cs typeface="Arial" panose="020B0604020202020204" pitchFamily="34" charset="0"/>
            </a:endParaRPr>
          </a:p>
        </p:txBody>
      </p:sp>
      <p:sp>
        <p:nvSpPr>
          <p:cNvPr id="4" name="Subtitle 2"/>
          <p:cNvSpPr txBox="1">
            <a:spLocks/>
          </p:cNvSpPr>
          <p:nvPr/>
        </p:nvSpPr>
        <p:spPr bwMode="auto">
          <a:xfrm>
            <a:off x="0" y="260648"/>
            <a:ext cx="6724328"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488" tIns="44450" rIns="90488" bIns="44450"/>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ar-SA" sz="44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١ ملوك ١٠ : ١</a:t>
            </a:r>
          </a:p>
          <a:p>
            <a:pPr marL="0" marR="0" lvl="0" indent="0" algn="ctr"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ar-JO" sz="44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وسمعت ملكة سبا بخبر سليمان لمجد الرب فأتت لتمتحنه بمسائل</a:t>
            </a:r>
            <a:r>
              <a:rPr kumimoji="0" lang="ar-SA" sz="44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pitchFamily="24" charset="-128"/>
                <a:cs typeface="Arial" panose="020B0604020202020204" pitchFamily="34" charset="0"/>
              </a:rPr>
              <a:t>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702" y="188640"/>
            <a:ext cx="9144000" cy="1295400"/>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الحكمة زائلة</a:t>
            </a:r>
            <a:endParaRPr lang="en-US" dirty="0">
              <a:effectLst>
                <a:glow rad="127000">
                  <a:schemeClr val="tx1"/>
                </a:glow>
              </a:effectLst>
              <a:ea typeface="ＭＳ Ｐゴシック" charset="0"/>
            </a:endParaRPr>
          </a:p>
        </p:txBody>
      </p:sp>
      <p:pic>
        <p:nvPicPr>
          <p:cNvPr id="2949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900" y="1628775"/>
            <a:ext cx="2952750"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3347864" y="1628800"/>
            <a:ext cx="3168352"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الحكمة</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347864" y="3645024"/>
            <a:ext cx="2664296"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الشك</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8450" y="4005263"/>
            <a:ext cx="2460625"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hevron 2"/>
          <p:cNvSpPr>
            <a:spLocks noChangeArrowheads="1"/>
          </p:cNvSpPr>
          <p:nvPr/>
        </p:nvSpPr>
        <p:spPr bwMode="auto">
          <a:xfrm rot="1608644">
            <a:off x="6151563" y="2464446"/>
            <a:ext cx="863600" cy="463846"/>
          </a:xfrm>
          <a:prstGeom prst="chevron">
            <a:avLst>
              <a:gd name="adj" fmla="val 50053"/>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Chevron 9"/>
          <p:cNvSpPr>
            <a:spLocks noChangeArrowheads="1"/>
          </p:cNvSpPr>
          <p:nvPr/>
        </p:nvSpPr>
        <p:spPr bwMode="auto">
          <a:xfrm rot="2130269">
            <a:off x="6007100" y="4613127"/>
            <a:ext cx="863600" cy="463846"/>
          </a:xfrm>
          <a:prstGeom prst="chevron">
            <a:avLst>
              <a:gd name="adj" fmla="val 49895"/>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6804248" y="5877272"/>
            <a:ext cx="223224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الكبرياء</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732240" y="2924944"/>
            <a:ext cx="223224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55"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lgn="r">
              <a:defRPr/>
            </a:pPr>
            <a:r>
              <a:rPr lang="ar-JO" dirty="0"/>
              <a:t>2. </a:t>
            </a:r>
            <a:r>
              <a:rPr lang="ar-JO" dirty="0">
                <a:solidFill>
                  <a:srgbClr val="FFFF00"/>
                </a:solidFill>
              </a:rPr>
              <a:t>اللذة</a:t>
            </a:r>
            <a:r>
              <a:rPr lang="ar-JO" dirty="0"/>
              <a:t> لا تشبع (2: 1-3)</a:t>
            </a:r>
            <a:endParaRPr lang="en-US" dirty="0">
              <a:effectLst>
                <a:glow rad="127000">
                  <a:schemeClr val="tx1"/>
                </a:glow>
              </a:effectLst>
              <a:ea typeface="ＭＳ Ｐゴシック" charset="0"/>
              <a:cs typeface="ＭＳ Ｐゴシック" charset="0"/>
            </a:endParaRPr>
          </a:p>
        </p:txBody>
      </p:sp>
      <p:pic>
        <p:nvPicPr>
          <p:cNvPr id="29696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4800" y="2046288"/>
            <a:ext cx="34417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6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4090988"/>
            <a:ext cx="5969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64"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35600" y="3357563"/>
            <a:ext cx="3238500"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2063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0888"/>
            <a:ext cx="9132888" cy="610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defRPr/>
            </a:pPr>
            <a:r>
              <a:rPr lang="ar-JO" dirty="0">
                <a:effectLst>
                  <a:glow rad="127000">
                    <a:schemeClr val="tx1"/>
                  </a:glow>
                </a:effectLst>
                <a:ea typeface="ＭＳ Ｐゴシック" charset="0"/>
              </a:rPr>
              <a:t>جرب سليمان الفرح (2: 1)</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3933056"/>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قلت أنا في قلبي: هلم أمتحنك بالفرح فترى خيراً. وإذا هذا أيضاً باطل.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lgn="r">
              <a:defRPr/>
            </a:pPr>
            <a:r>
              <a:rPr lang="ar-JO" dirty="0">
                <a:effectLst>
                  <a:glow rad="127000">
                    <a:schemeClr val="tx1"/>
                  </a:glow>
                </a:effectLst>
                <a:ea typeface="ＭＳ Ｐゴシック" charset="0"/>
              </a:rPr>
              <a:t>جرب سليمان الفرح في الضحك (2: 2)</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2420888"/>
            <a:ext cx="4139952" cy="43204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للضحك قلت: مجنون وللفرح: ماذا يفعل؟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105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989138"/>
            <a:ext cx="4702175"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lgn="l">
              <a:defRPr/>
            </a:pPr>
            <a:r>
              <a:rPr lang="en-US" dirty="0">
                <a:effectLst>
                  <a:glow rad="127000">
                    <a:schemeClr val="tx1"/>
                  </a:glow>
                </a:effectLst>
                <a:ea typeface="ＭＳ Ｐゴシック" charset="0"/>
              </a:rPr>
              <a:t>Solomon tried pleasure in humor (2:2).</a:t>
            </a:r>
          </a:p>
        </p:txBody>
      </p:sp>
      <p:sp>
        <p:nvSpPr>
          <p:cNvPr id="6" name="Rectangle 2"/>
          <p:cNvSpPr txBox="1">
            <a:spLocks noChangeArrowheads="1"/>
          </p:cNvSpPr>
          <p:nvPr/>
        </p:nvSpPr>
        <p:spPr bwMode="auto">
          <a:xfrm>
            <a:off x="0" y="4797425"/>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Verses</a:t>
            </a:r>
          </a:p>
        </p:txBody>
      </p:sp>
      <p:pic>
        <p:nvPicPr>
          <p:cNvPr id="3031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39713"/>
            <a:ext cx="9175750" cy="7340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5373216"/>
            <a:ext cx="9036496"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الضحك العسكري</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6165304"/>
            <a:ext cx="9036496" cy="576064"/>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سوف تحبها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709594">
            <a:off x="617538" y="247650"/>
            <a:ext cx="2592387" cy="172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 مع الغبي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Wingdings"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5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44450"/>
            <a:ext cx="9191625"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5"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ndParaRPr>
          </a:p>
        </p:txBody>
      </p:sp>
      <p:sp>
        <p:nvSpPr>
          <p:cNvPr id="305156" name="Oval Callout 2"/>
          <p:cNvSpPr>
            <a:spLocks noChangeArrowheads="1"/>
          </p:cNvSpPr>
          <p:nvPr/>
        </p:nvSpPr>
        <p:spPr bwMode="auto">
          <a:xfrm>
            <a:off x="3492500" y="-315913"/>
            <a:ext cx="3240088" cy="1512888"/>
          </a:xfrm>
          <a:prstGeom prst="wedgeEllipseCallout">
            <a:avLst>
              <a:gd name="adj1" fmla="val 7551"/>
              <a:gd name="adj2" fmla="val 71579"/>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ndParaRPr>
          </a:p>
        </p:txBody>
      </p:sp>
      <p:sp>
        <p:nvSpPr>
          <p:cNvPr id="305157" name="Rectangle 2"/>
          <p:cNvSpPr>
            <a:spLocks noGrp="1" noChangeArrowheads="1"/>
          </p:cNvSpPr>
          <p:nvPr>
            <p:ph type="ctrTitle"/>
          </p:nvPr>
        </p:nvSpPr>
        <p:spPr>
          <a:xfrm>
            <a:off x="3059113" y="44450"/>
            <a:ext cx="4176712" cy="863600"/>
          </a:xfrm>
        </p:spPr>
        <p:txBody>
          <a:bodyPr/>
          <a:lstStyle/>
          <a:p>
            <a:r>
              <a:rPr lang="ar-JO" sz="3200" dirty="0">
                <a:solidFill>
                  <a:srgbClr val="000000"/>
                </a:solidFill>
                <a:ea typeface="ＭＳ Ｐゴシック" charset="0"/>
              </a:rPr>
              <a:t>موسى، توقف</a:t>
            </a:r>
            <a:endParaRPr lang="en-US" sz="3200" dirty="0">
              <a:solidFill>
                <a:srgbClr val="000000"/>
              </a:solidFill>
              <a:ea typeface="ＭＳ Ｐゴシック"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30720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25"/>
            <a:ext cx="5046663"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Oval Callout 2"/>
          <p:cNvSpPr>
            <a:spLocks noChangeArrowheads="1"/>
          </p:cNvSpPr>
          <p:nvPr/>
        </p:nvSpPr>
        <p:spPr bwMode="auto">
          <a:xfrm>
            <a:off x="4716463" y="1341438"/>
            <a:ext cx="4032250" cy="1655762"/>
          </a:xfrm>
          <a:prstGeom prst="wedgeEllipseCallout">
            <a:avLst>
              <a:gd name="adj1" fmla="val -58843"/>
              <a:gd name="adj2" fmla="val 101977"/>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07205" name="Rectangle 2"/>
          <p:cNvSpPr>
            <a:spLocks noGrp="1" noChangeArrowheads="1"/>
          </p:cNvSpPr>
          <p:nvPr>
            <p:ph type="ctrTitle"/>
          </p:nvPr>
        </p:nvSpPr>
        <p:spPr>
          <a:xfrm>
            <a:off x="4932363" y="1619250"/>
            <a:ext cx="3743325" cy="1089025"/>
          </a:xfrm>
        </p:spPr>
        <p:txBody>
          <a:bodyPr/>
          <a:lstStyle/>
          <a:p>
            <a:r>
              <a:rPr lang="ar-JO" sz="3200" dirty="0">
                <a:solidFill>
                  <a:srgbClr val="000000"/>
                </a:solidFill>
                <a:ea typeface="ＭＳ Ｐゴシック" charset="0"/>
              </a:rPr>
              <a:t>يجب على المؤمنين </a:t>
            </a:r>
            <a:br>
              <a:rPr lang="ar-JO" sz="3200" dirty="0">
                <a:solidFill>
                  <a:srgbClr val="000000"/>
                </a:solidFill>
                <a:ea typeface="ＭＳ Ｐゴシック" charset="0"/>
              </a:rPr>
            </a:br>
            <a:r>
              <a:rPr lang="ar-JO" sz="3200" dirty="0">
                <a:solidFill>
                  <a:srgbClr val="000000"/>
                </a:solidFill>
                <a:ea typeface="ＭＳ Ｐゴシック" charset="0"/>
              </a:rPr>
              <a:t>أن يحبوا الضحك</a:t>
            </a:r>
            <a:endParaRPr lang="en-US" sz="3200" dirty="0">
              <a:solidFill>
                <a:srgbClr val="000000"/>
              </a:solidFill>
              <a:ea typeface="ＭＳ Ｐゴシック"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113"/>
            <a:ext cx="8745538"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960931" y="2132856"/>
            <a:ext cx="4155827" cy="4535785"/>
          </a:xfrm>
          <a:effectLst>
            <a:outerShdw blurRad="63500" dist="35921" dir="2700000" algn="ctr" rotWithShape="0">
              <a:schemeClr val="tx2">
                <a:alpha val="74998"/>
              </a:schemeClr>
            </a:outerShdw>
          </a:effectLst>
        </p:spPr>
        <p:txBody>
          <a:bodyPr/>
          <a:lstStyle/>
          <a:p>
            <a:pPr marL="622300" indent="-622300">
              <a:defRPr/>
            </a:pPr>
            <a:r>
              <a:rPr lang="ar-JO" dirty="0">
                <a:effectLst>
                  <a:glow rad="127000">
                    <a:schemeClr val="tx1"/>
                  </a:glow>
                </a:effectLst>
                <a:ea typeface="ＭＳ Ｐゴシック" charset="0"/>
              </a:rPr>
              <a:t>جاربونزو المهرج</a:t>
            </a:r>
            <a:endParaRPr lang="en-US" dirty="0">
              <a:effectLst>
                <a:glow rad="127000">
                  <a:schemeClr val="tx1"/>
                </a:glow>
              </a:effectLst>
              <a:ea typeface="ＭＳ Ｐゴシック"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3700" y="431800"/>
            <a:ext cx="8356600" cy="598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د-4 هرقل 2</a:t>
            </a:r>
            <a:endParaRPr lang="en-US" dirty="0">
              <a:effectLst>
                <a:glow rad="127000">
                  <a:schemeClr val="tx1"/>
                </a:glow>
              </a:effectLst>
              <a:ea typeface="ＭＳ Ｐゴシック" charset="0"/>
            </a:endParaRPr>
          </a:p>
        </p:txBody>
      </p:sp>
      <p:pic>
        <p:nvPicPr>
          <p:cNvPr id="25702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115888"/>
            <a:ext cx="3175000"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0763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defRPr/>
            </a:pPr>
            <a:r>
              <a:rPr lang="ar-JO" dirty="0">
                <a:effectLst>
                  <a:glow rad="127000">
                    <a:schemeClr val="tx1"/>
                  </a:glow>
                </a:effectLst>
                <a:ea typeface="ＭＳ Ｐゴシック" charset="0"/>
              </a:rPr>
              <a:t>لماذا تضحك؟</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4797425"/>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Verses</a:t>
            </a:r>
          </a:p>
        </p:txBody>
      </p:sp>
      <p:grpSp>
        <p:nvGrpSpPr>
          <p:cNvPr id="311299" name="Group 3"/>
          <p:cNvGrpSpPr>
            <a:grpSpLocks/>
          </p:cNvGrpSpPr>
          <p:nvPr/>
        </p:nvGrpSpPr>
        <p:grpSpPr bwMode="auto">
          <a:xfrm>
            <a:off x="900113" y="1916113"/>
            <a:ext cx="7680325" cy="4608512"/>
            <a:chOff x="900113" y="1916113"/>
            <a:chExt cx="7680325" cy="4608512"/>
          </a:xfrm>
        </p:grpSpPr>
        <p:pic>
          <p:nvPicPr>
            <p:cNvPr id="31130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1916113"/>
              <a:ext cx="7680325"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2" name="Rectangle 1"/>
            <p:cNvSpPr>
              <a:spLocks noChangeArrowheads="1"/>
            </p:cNvSpPr>
            <p:nvPr/>
          </p:nvSpPr>
          <p:spPr bwMode="auto">
            <a:xfrm>
              <a:off x="4860032" y="1988840"/>
              <a:ext cx="3456384" cy="4248472"/>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311300" name="TextBox 2"/>
          <p:cNvSpPr txBox="1">
            <a:spLocks noChangeArrowheads="1"/>
          </p:cNvSpPr>
          <p:nvPr/>
        </p:nvSpPr>
        <p:spPr bwMode="auto">
          <a:xfrm>
            <a:off x="4787900" y="1989138"/>
            <a:ext cx="3744913"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يظهر الرجال شخصياتهم بأي شيء أكثر من الأشياء التي يضحكون عليها.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غوته</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333375"/>
            <a:ext cx="9131300" cy="652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defRPr/>
            </a:pPr>
            <a:r>
              <a:rPr lang="ar-JO" dirty="0">
                <a:effectLst>
                  <a:glow rad="127000">
                    <a:schemeClr val="tx1"/>
                  </a:glow>
                </a:effectLst>
                <a:ea typeface="ＭＳ Ｐゴシック" charset="0"/>
              </a:rPr>
              <a:t>جرب سليمان الفرح في الخمر</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3أ)</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504056" y="2636912"/>
            <a:ext cx="4211960"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افتكرت في قلبي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 أعلل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جسدي بالخمر</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295400"/>
          </a:xfrm>
          <a:effectLst>
            <a:outerShdw blurRad="63500" dist="35921" dir="2700000" algn="ctr" rotWithShape="0">
              <a:schemeClr val="tx2">
                <a:alpha val="74998"/>
              </a:schemeClr>
            </a:outerShdw>
          </a:effectLst>
        </p:spPr>
        <p:txBody>
          <a:bodyPr/>
          <a:lstStyle/>
          <a:p>
            <a:pPr marL="622300" indent="-622300">
              <a:defRPr/>
            </a:pPr>
            <a:r>
              <a:rPr lang="ar-JO" sz="4000" dirty="0">
                <a:effectLst>
                  <a:glow rad="127000">
                    <a:schemeClr val="tx1"/>
                  </a:glow>
                </a:effectLst>
                <a:ea typeface="ＭＳ Ｐゴシック" charset="0"/>
              </a:rPr>
              <a:t>سر التمتع بنبيذ جيد:</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2700338" y="1628800"/>
            <a:ext cx="6443662"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افتح الزجاجة لتسمح لها بالتنفس</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700338" y="2924200"/>
            <a:ext cx="6443662" cy="3025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إذا لم يبدو لك أنها تتنفس فضع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فمك على فمها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1539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341438"/>
            <a:ext cx="2016125"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lgn="l">
              <a:defRPr/>
            </a:pPr>
            <a:r>
              <a:rPr lang="en-US" dirty="0">
                <a:effectLst>
                  <a:glow rad="127000">
                    <a:schemeClr val="tx1"/>
                  </a:glow>
                </a:effectLst>
                <a:ea typeface="ＭＳ Ｐゴシック" charset="0"/>
                <a:cs typeface="ＭＳ Ｐゴシック" charset="0"/>
              </a:rPr>
              <a:t>Solomon tried pleasure in wine (2:3a </a:t>
            </a:r>
            <a:r>
              <a:rPr lang="en-US" sz="4000" dirty="0">
                <a:effectLst>
                  <a:glow rad="127000">
                    <a:schemeClr val="tx1"/>
                  </a:glow>
                </a:effectLst>
                <a:ea typeface="ＭＳ Ｐゴシック" charset="0"/>
                <a:cs typeface="ＭＳ Ｐゴシック" charset="0"/>
              </a:rPr>
              <a:t>NLT</a:t>
            </a:r>
            <a:r>
              <a:rPr lang="en-US" dirty="0">
                <a:effectLst>
                  <a:glow rad="127000">
                    <a:schemeClr val="tx1"/>
                  </a:glow>
                </a:effectLst>
                <a:ea typeface="ＭＳ Ｐゴシック" charset="0"/>
                <a:cs typeface="ＭＳ Ｐゴシック" charset="0"/>
              </a:rPr>
              <a:t>).</a:t>
            </a:r>
          </a:p>
        </p:txBody>
      </p:sp>
      <p:pic>
        <p:nvPicPr>
          <p:cNvPr id="317442" name="Picture 1" descr="mime-attachment-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0013"/>
            <a:ext cx="9401176" cy="706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Rectangle 2"/>
          <p:cNvSpPr txBox="1">
            <a:spLocks noChangeArrowheads="1"/>
          </p:cNvSpPr>
          <p:nvPr/>
        </p:nvSpPr>
        <p:spPr bwMode="auto">
          <a:xfrm>
            <a:off x="477838" y="836712"/>
            <a:ext cx="8126610" cy="4824413"/>
          </a:xfrm>
          <a:prstGeom prst="rect">
            <a:avLst/>
          </a:prstGeom>
          <a:solidFill>
            <a:srgbClr val="0B0B34"/>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خمر قليلة</a:t>
            </a:r>
            <a:br>
              <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7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ستجعلك</a:t>
            </a:r>
            <a:br>
              <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7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تشعر أفضل</a:t>
            </a:r>
            <a:endPar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1744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28184" y="1007559"/>
            <a:ext cx="2236286" cy="2109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59875" cy="1628775"/>
          </a:xfrm>
          <a:solidFill>
            <a:srgbClr val="800000"/>
          </a:solidFill>
          <a:effectLst>
            <a:outerShdw blurRad="63500" dist="35921" dir="2700000" algn="ctr" rotWithShape="0">
              <a:schemeClr val="tx2">
                <a:alpha val="74998"/>
              </a:schemeClr>
            </a:outerShdw>
          </a:effectLst>
        </p:spPr>
        <p:txBody>
          <a:bodyPr/>
          <a:lstStyle/>
          <a:p>
            <a:pPr>
              <a:defRPr/>
            </a:pPr>
            <a:r>
              <a:rPr lang="ar-JO" dirty="0">
                <a:ea typeface="ＭＳ Ｐゴシック" charset="0"/>
              </a:rPr>
              <a:t>يقول الناس أن شرب الحليب</a:t>
            </a:r>
            <a:br>
              <a:rPr lang="ar-JO" dirty="0">
                <a:ea typeface="ＭＳ Ｐゴシック" charset="0"/>
              </a:rPr>
            </a:br>
            <a:r>
              <a:rPr lang="ar-JO" dirty="0">
                <a:ea typeface="ＭＳ Ｐゴシック" charset="0"/>
              </a:rPr>
              <a:t>سيجعلك تشعر بأنك أقوى</a:t>
            </a:r>
            <a:endParaRPr lang="en-US" dirty="0">
              <a:ea typeface="ＭＳ Ｐゴシック" charset="0"/>
            </a:endParaRPr>
          </a:p>
        </p:txBody>
      </p:sp>
      <p:sp>
        <p:nvSpPr>
          <p:cNvPr id="4" name="Rectangle 2"/>
          <p:cNvSpPr txBox="1">
            <a:spLocks noChangeArrowheads="1"/>
          </p:cNvSpPr>
          <p:nvPr/>
        </p:nvSpPr>
        <p:spPr bwMode="auto">
          <a:xfrm>
            <a:off x="0" y="2133600"/>
            <a:ext cx="91440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اشرب 5 أكواب من الحليب</a:t>
            </a:r>
            <a:br>
              <a:rPr kumimoji="0" lang="en-US" sz="4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وحاول أن تحرك الحائط</a:t>
            </a:r>
            <a:br>
              <a:rPr kumimoji="0" lang="en-US" sz="4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ألم تستطع؟</a:t>
            </a:r>
            <a:endParaRPr kumimoji="0" lang="en-US" sz="4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763" y="4427538"/>
            <a:ext cx="9167813" cy="2457450"/>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الآن اشرب 5 أكواب من النبيذ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سوف يتحرك الحائط من تلقاء نفسه</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3374"/>
            <a:ext cx="3779913" cy="2447553"/>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جرب سليمان الفرح</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في الحماقة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(2: 3ب)</a:t>
            </a:r>
            <a:endParaRPr lang="en-US" sz="4000" dirty="0">
              <a:effectLst>
                <a:glow rad="127000">
                  <a:schemeClr val="tx1"/>
                </a:glow>
              </a:effectLst>
              <a:ea typeface="ＭＳ Ｐゴシック" charset="0"/>
            </a:endParaRPr>
          </a:p>
        </p:txBody>
      </p:sp>
      <p:pic>
        <p:nvPicPr>
          <p:cNvPr id="1013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30464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0"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62375" y="115888"/>
            <a:ext cx="539115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3779912" y="2636912"/>
            <a:ext cx="5364088"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وقلبي يلهج بالحكمة وأن آخذ بالحماقة، حتى أرى ما هو الخير لبني البشر حتى يفعلوه تحت السماوات مدة أيام حياتهم.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982663" indent="-982663" algn="r">
              <a:defRPr/>
            </a:pPr>
            <a:r>
              <a:rPr lang="ar-JO" dirty="0"/>
              <a:t>3. </a:t>
            </a:r>
            <a:r>
              <a:rPr lang="ar-JO" dirty="0">
                <a:solidFill>
                  <a:srgbClr val="FFFF00"/>
                </a:solidFill>
              </a:rPr>
              <a:t>المشاريع</a:t>
            </a:r>
            <a:r>
              <a:rPr lang="ar-JO" dirty="0"/>
              <a:t> لا ترضي (2: 4-6)</a:t>
            </a:r>
            <a:endParaRPr lang="en-US" dirty="0">
              <a:effectLst>
                <a:glow rad="127000">
                  <a:schemeClr val="tx1"/>
                </a:glow>
              </a:effectLst>
              <a:ea typeface="ＭＳ Ｐゴシック" charset="0"/>
              <a:cs typeface="ＭＳ Ｐゴシック" charset="0"/>
            </a:endParaRPr>
          </a:p>
        </p:txBody>
      </p:sp>
      <p:pic>
        <p:nvPicPr>
          <p:cNvPr id="3235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44675"/>
            <a:ext cx="8424863" cy="500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7444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9" y="333374"/>
            <a:ext cx="4464620" cy="208751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كان الهيكل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مشروعه الأعظم</a:t>
            </a:r>
            <a:endParaRPr lang="en-US" dirty="0">
              <a:effectLst>
                <a:glow rad="127000">
                  <a:schemeClr val="tx1"/>
                </a:glow>
              </a:effectLst>
              <a:ea typeface="ＭＳ Ｐゴシック" charset="0"/>
            </a:endParaRPr>
          </a:p>
        </p:txBody>
      </p:sp>
      <p:pic>
        <p:nvPicPr>
          <p:cNvPr id="32563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565400"/>
            <a:ext cx="6350000"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63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24425" y="0"/>
            <a:ext cx="4219575" cy="50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9" name="Rectangle 3"/>
          <p:cNvSpPr>
            <a:spLocks noGrp="1" noChangeArrowheads="1"/>
          </p:cNvSpPr>
          <p:nvPr>
            <p:ph type="title"/>
          </p:nvPr>
        </p:nvSpPr>
        <p:spPr>
          <a:xfrm>
            <a:off x="3733800" y="0"/>
            <a:ext cx="5638800" cy="1752600"/>
          </a:xfrm>
          <a:solidFill>
            <a:schemeClr val="bg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كان البحر العظيم مدعوماً </a:t>
            </a:r>
            <a:br>
              <a:rPr lang="ar-JO" sz="3600"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من 12 ثوراً</a:t>
            </a:r>
            <a:endParaRPr lang="en-US" sz="36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018" y="836712"/>
            <a:ext cx="4791646" cy="936104"/>
          </a:xfrm>
          <a:effectLst>
            <a:outerShdw blurRad="63500" dist="35921" dir="2700000" algn="ctr" rotWithShape="0">
              <a:schemeClr val="tx2">
                <a:alpha val="74998"/>
              </a:schemeClr>
            </a:outerShdw>
          </a:effectLst>
        </p:spPr>
        <p:txBody>
          <a:bodyPr/>
          <a:lstStyle/>
          <a:p>
            <a:pPr marL="622300" indent="-622300" algn="r">
              <a:defRPr/>
            </a:pPr>
            <a:r>
              <a:rPr lang="ar-JO" dirty="0">
                <a:effectLst>
                  <a:glow rad="127000">
                    <a:schemeClr val="tx1"/>
                  </a:glow>
                </a:effectLst>
                <a:ea typeface="ＭＳ Ｐゴシック" charset="0"/>
              </a:rPr>
              <a:t>البيوت</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المشاريع التي تمت متابعتها بشغف</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2973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19663" y="836613"/>
            <a:ext cx="4208462"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179512" y="2420888"/>
            <a:ext cx="453650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فعظمت عملي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بنيت لنفسي بيوتاً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(4أ)</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32275" y="0"/>
            <a:ext cx="491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124744"/>
            <a:ext cx="4211960" cy="4608512"/>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د-4 هرقل 2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لديها أطول جناحين على الإطلاق</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18656" y="6237312"/>
            <a:ext cx="4211960" cy="476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http://</a:t>
            </a:r>
            <a:r>
              <a:rPr kumimoji="0" lang="en-US" sz="16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en.wikipedia.org</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/wiki/</a:t>
            </a:r>
            <a:r>
              <a:rPr kumimoji="0" lang="en-US" sz="16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File:Giant_planes_comparison.svg</a:t>
            </a:r>
            <a:endParaRPr kumimoji="0" lang="en-US" sz="1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p:spPr>
        <p:txBody>
          <a:bodyPr/>
          <a:lstStyle/>
          <a:p>
            <a:pPr marL="622300" indent="-622300" algn="r">
              <a:defRPr/>
            </a:pPr>
            <a:r>
              <a:rPr lang="ar-JO" dirty="0">
                <a:effectLst>
                  <a:glow rad="127000">
                    <a:schemeClr val="tx1"/>
                  </a:glow>
                </a:effectLst>
                <a:ea typeface="ＭＳ Ｐゴシック" charset="0"/>
              </a:rPr>
              <a:t>البيوت</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179512" y="2420888"/>
            <a:ext cx="3672408"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فعظمت عملي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بنيت لنفسي بيوتاً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(4أ)</a:t>
            </a: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المشاريع التي تمت متابعتها بشغف</a:t>
            </a:r>
          </a:p>
        </p:txBody>
      </p:sp>
      <p:pic>
        <p:nvPicPr>
          <p:cNvPr id="331780"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0513" y="1804988"/>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1781"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836613"/>
            <a:ext cx="3289300"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58888"/>
            <a:ext cx="9144000" cy="559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p:spPr>
        <p:txBody>
          <a:bodyPr/>
          <a:lstStyle/>
          <a:p>
            <a:pPr marL="622300" indent="-622300">
              <a:defRPr/>
            </a:pPr>
            <a:r>
              <a:rPr lang="ar-JO" dirty="0">
                <a:effectLst>
                  <a:glow rad="127000">
                    <a:schemeClr val="tx1"/>
                  </a:glow>
                </a:effectLst>
                <a:ea typeface="ＭＳ Ｐゴシック" charset="0"/>
              </a:rPr>
              <a:t>الكروم</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4797152"/>
            <a:ext cx="9144000" cy="1728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فعظمت عملي: غرست لنفسي كروماً.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4ب)</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المشاريع التي تمت متابعتها بشغف</a:t>
            </a:r>
          </a:p>
        </p:txBody>
      </p:sp>
      <p:pic>
        <p:nvPicPr>
          <p:cNvPr id="33382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08625" y="981075"/>
            <a:ext cx="2654300"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1838"/>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p:spPr>
        <p:txBody>
          <a:bodyPr/>
          <a:lstStyle/>
          <a:p>
            <a:pPr marL="622300" indent="-622300" algn="r">
              <a:defRPr/>
            </a:pPr>
            <a:r>
              <a:rPr lang="ar-JO" dirty="0">
                <a:effectLst>
                  <a:glow rad="127000">
                    <a:schemeClr val="tx1"/>
                  </a:glow>
                </a:effectLst>
                <a:ea typeface="ＭＳ Ｐゴシック" charset="0"/>
              </a:rPr>
              <a:t>الجنات والفراديس</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3501008"/>
            <a:ext cx="5724128"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عملت لنفسي جنات وفراديس  (2: 5أ)</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المشاريع التي تمت متابعتها بشغف</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692150"/>
            <a:ext cx="350520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p:spPr>
        <p:txBody>
          <a:bodyPr/>
          <a:lstStyle/>
          <a:p>
            <a:pPr marL="622300" indent="-622300" algn="r">
              <a:defRPr/>
            </a:pPr>
            <a:r>
              <a:rPr lang="ar-JO" dirty="0">
                <a:effectLst>
                  <a:glow rad="127000">
                    <a:schemeClr val="tx1"/>
                  </a:glow>
                </a:effectLst>
                <a:ea typeface="ＭＳ Ｐゴシック" charset="0"/>
              </a:rPr>
              <a:t>الطعام</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144016" y="5301208"/>
            <a:ext cx="8676456"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وغرست فيها أشجاراً من كل نوع ثمر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5ب)</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المشاريع التي تمت متابعتها بشغف</a:t>
            </a:r>
          </a:p>
        </p:txBody>
      </p:sp>
      <p:pic>
        <p:nvPicPr>
          <p:cNvPr id="33792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84438" y="2420938"/>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2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925" y="1844675"/>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2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83275" y="2565400"/>
            <a:ext cx="3289300"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p:spPr>
        <p:txBody>
          <a:bodyPr/>
          <a:lstStyle/>
          <a:p>
            <a:pPr marL="622300" indent="-622300" algn="r">
              <a:defRPr/>
            </a:pPr>
            <a:r>
              <a:rPr lang="ar-JO" dirty="0">
                <a:effectLst>
                  <a:glow rad="127000">
                    <a:schemeClr val="tx1"/>
                  </a:glow>
                </a:effectLst>
                <a:ea typeface="ＭＳ Ｐゴシック" charset="0"/>
              </a:rPr>
              <a:t>البِرك</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4653136"/>
            <a:ext cx="9144000" cy="2060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عملت لنفسي برك مياه لتسقى بها المغارس المنبتة الشجر (2: 6)</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المشاريع التي تمت متابعتها بشغف</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يتجاوب الله مع</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الكبر</a:t>
            </a:r>
            <a:r>
              <a:rPr kumimoji="0" lang="ar-JO" sz="8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a:t>
            </a: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ء</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0481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803275" indent="-803275" algn="r">
              <a:defRPr/>
            </a:pPr>
            <a:r>
              <a:rPr lang="ar-JO" dirty="0">
                <a:effectLst>
                  <a:glow rad="127000">
                    <a:schemeClr val="tx1"/>
                  </a:glow>
                </a:effectLst>
                <a:ea typeface="ＭＳ Ｐゴシック" charset="0"/>
              </a:rPr>
              <a:t>4. </a:t>
            </a:r>
            <a:r>
              <a:rPr lang="ar-JO" dirty="0">
                <a:solidFill>
                  <a:srgbClr val="FFFF00"/>
                </a:solidFill>
                <a:effectLst>
                  <a:glow rad="127000">
                    <a:schemeClr val="tx1"/>
                  </a:glow>
                </a:effectLst>
                <a:ea typeface="ＭＳ Ｐゴシック" charset="0"/>
              </a:rPr>
              <a:t>الممتلكات</a:t>
            </a:r>
            <a:r>
              <a:rPr lang="ar-JO" dirty="0">
                <a:effectLst>
                  <a:glow rad="127000">
                    <a:schemeClr val="tx1"/>
                  </a:glow>
                </a:effectLst>
                <a:ea typeface="ＭＳ Ｐゴシック" charset="0"/>
              </a:rPr>
              <a:t> لا تكفي (2: 7-8)</a:t>
            </a:r>
            <a:endParaRPr lang="en-US" dirty="0">
              <a:effectLst>
                <a:glow rad="127000">
                  <a:schemeClr val="tx1"/>
                </a:glow>
              </a:effectLst>
              <a:ea typeface="ＭＳ Ｐゴシック" charset="0"/>
            </a:endParaRPr>
          </a:p>
        </p:txBody>
      </p:sp>
      <p:pic>
        <p:nvPicPr>
          <p:cNvPr id="3440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1916113"/>
            <a:ext cx="6194425" cy="472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599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63050"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48468" y="24336"/>
            <a:ext cx="8980487" cy="936104"/>
          </a:xfrm>
          <a:effectLst>
            <a:outerShdw blurRad="63500" dist="35921" dir="2700000" algn="ctr" rotWithShape="0">
              <a:schemeClr val="tx2">
                <a:alpha val="74998"/>
              </a:schemeClr>
            </a:outerShdw>
          </a:effectLst>
        </p:spPr>
        <p:txBody>
          <a:bodyPr/>
          <a:lstStyle/>
          <a:p>
            <a:pPr marL="622300" indent="-622300" algn="r">
              <a:defRPr/>
            </a:pPr>
            <a:r>
              <a:rPr lang="ar-JO" dirty="0">
                <a:effectLst>
                  <a:glow rad="127000">
                    <a:schemeClr val="tx1"/>
                  </a:glow>
                </a:effectLst>
                <a:ea typeface="ＭＳ Ｐゴシック" charset="0"/>
              </a:rPr>
              <a:t>وينينغ؟</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15875" y="3933825"/>
            <a:ext cx="9144000" cy="29083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05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27384"/>
            <a:ext cx="9144000" cy="2304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جامعة ٢ : ٧</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قنيت عبيداً وجواري وكان لي ولدان البيت</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900098" name="Rectangle 2"/>
          <p:cNvSpPr>
            <a:spLocks noGrp="1" noChangeArrowheads="1"/>
          </p:cNvSpPr>
          <p:nvPr>
            <p:ph type="ctrTitle"/>
          </p:nvPr>
        </p:nvSpPr>
        <p:spPr>
          <a:xfrm>
            <a:off x="217063" y="5134496"/>
            <a:ext cx="8980487" cy="936104"/>
          </a:xfrm>
          <a:effectLst>
            <a:outerShdw blurRad="63500" dist="35921" dir="2700000" algn="ctr" rotWithShape="0">
              <a:schemeClr val="tx2">
                <a:alpha val="74998"/>
              </a:schemeClr>
            </a:outerShdw>
          </a:effectLst>
        </p:spPr>
        <p:txBody>
          <a:bodyPr/>
          <a:lstStyle/>
          <a:p>
            <a:pPr marL="622300" indent="-622300" algn="l">
              <a:defRPr/>
            </a:pPr>
            <a:r>
              <a:rPr lang="ar-JO" dirty="0">
                <a:effectLst>
                  <a:glow rad="127000">
                    <a:schemeClr val="tx1"/>
                  </a:glow>
                </a:effectLst>
                <a:ea typeface="ＭＳ Ｐゴシック" charset="0"/>
              </a:rPr>
              <a:t>العبيد والجواري</a:t>
            </a:r>
            <a:endParaRPr lang="en-US" dirty="0">
              <a:effectLst>
                <a:glow rad="127000">
                  <a:schemeClr val="tx1"/>
                </a:glow>
              </a:effectLst>
              <a:ea typeface="ＭＳ Ｐゴシック" charset="0"/>
            </a:endParaRPr>
          </a:p>
        </p:txBody>
      </p:sp>
      <p:sp>
        <p:nvSpPr>
          <p:cNvPr id="7" name="Rectangle 2">
            <a:extLst>
              <a:ext uri="{FF2B5EF4-FFF2-40B4-BE49-F238E27FC236}">
                <a16:creationId xmlns:a16="http://schemas.microsoft.com/office/drawing/2014/main" id="{7E17DBED-5EB4-A213-F18C-4D0B3C8C2109}"/>
              </a:ext>
            </a:extLst>
          </p:cNvPr>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ممتلكات</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p:spPr>
        <p:txBody>
          <a:bodyPr/>
          <a:lstStyle/>
          <a:p>
            <a:pPr marL="622300" indent="-622300" algn="l">
              <a:defRPr/>
            </a:pPr>
            <a:r>
              <a:rPr lang="ar-JO" dirty="0">
                <a:effectLst>
                  <a:glow rad="127000">
                    <a:schemeClr val="tx1"/>
                  </a:glow>
                </a:effectLst>
                <a:ea typeface="ＭＳ Ｐゴシック" charset="0"/>
              </a:rPr>
              <a:t>قنية بقر وغنم</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2011859"/>
            <a:ext cx="9144000" cy="32398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جامعة ٢ : ٧</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وكانت لي أيضاً قنية بقر وغنم أكثر من جميع الذين كانوا في أورشليم قبلي</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97C9148D-75A1-989E-C86E-1D882A35F5D7}"/>
              </a:ext>
            </a:extLst>
          </p:cNvPr>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ممتلكات</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57192"/>
            <a:ext cx="9144000" cy="129634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أوزة التنوب (1947)</a:t>
            </a:r>
            <a:endParaRPr lang="en-US" dirty="0">
              <a:effectLst>
                <a:glow rad="127000">
                  <a:schemeClr val="tx1"/>
                </a:glow>
              </a:effectLst>
              <a:ea typeface="ＭＳ Ｐゴシック" charset="0"/>
            </a:endParaRPr>
          </a:p>
        </p:txBody>
      </p:sp>
      <p:pic>
        <p:nvPicPr>
          <p:cNvPr id="2611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5013"/>
            <a:ext cx="9144000" cy="420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19600" y="0"/>
            <a:ext cx="4724400" cy="352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700" y="0"/>
            <a:ext cx="4724400" cy="352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3357563"/>
            <a:ext cx="4819651"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60863" y="3357563"/>
            <a:ext cx="481965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p:spPr>
        <p:txBody>
          <a:bodyPr/>
          <a:lstStyle/>
          <a:p>
            <a:pPr marL="622300" indent="-622300" algn="l">
              <a:defRPr/>
            </a:pPr>
            <a:r>
              <a:rPr lang="ar-JO" dirty="0">
                <a:effectLst>
                  <a:glow rad="127000">
                    <a:schemeClr val="tx1"/>
                  </a:glow>
                </a:effectLst>
                <a:ea typeface="ＭＳ Ｐゴシック" charset="0"/>
              </a:rPr>
              <a:t>قنية بقر وغنم</a:t>
            </a:r>
            <a:endParaRPr lang="en-US" dirty="0">
              <a:effectLst>
                <a:glow rad="127000">
                  <a:schemeClr val="tx1"/>
                </a:glow>
              </a:effectLst>
              <a:ea typeface="ＭＳ Ｐゴシック" charset="0"/>
            </a:endParaRPr>
          </a:p>
        </p:txBody>
      </p:sp>
      <p:sp>
        <p:nvSpPr>
          <p:cNvPr id="10" name="Rectangle 2">
            <a:extLst>
              <a:ext uri="{FF2B5EF4-FFF2-40B4-BE49-F238E27FC236}">
                <a16:creationId xmlns:a16="http://schemas.microsoft.com/office/drawing/2014/main" id="{6A822FFD-AD6A-9A14-0A44-645448175434}"/>
              </a:ext>
            </a:extLst>
          </p:cNvPr>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ممتلكات</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9" y="1628801"/>
            <a:ext cx="9272215" cy="52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3644"/>
            <a:ext cx="8980487" cy="936104"/>
          </a:xfrm>
          <a:effectLst>
            <a:outerShdw blurRad="63500" dist="35921" dir="2700000" algn="ctr" rotWithShape="0">
              <a:schemeClr val="tx2">
                <a:alpha val="74998"/>
              </a:schemeClr>
            </a:outerShdw>
          </a:effectLst>
        </p:spPr>
        <p:txBody>
          <a:bodyPr/>
          <a:lstStyle/>
          <a:p>
            <a:pPr marL="622300" indent="-622300" algn="l">
              <a:defRPr/>
            </a:pPr>
            <a:r>
              <a:rPr lang="ar-JO" dirty="0">
                <a:effectLst>
                  <a:glow rad="127000">
                    <a:schemeClr val="tx1"/>
                  </a:glow>
                </a:effectLst>
                <a:ea typeface="ＭＳ Ｐゴシック" charset="0"/>
              </a:rPr>
              <a:t>ال</a:t>
            </a:r>
            <a:r>
              <a:rPr lang="ar-SA" dirty="0">
                <a:effectLst>
                  <a:glow rad="127000">
                    <a:schemeClr val="tx1"/>
                  </a:glow>
                </a:effectLst>
                <a:ea typeface="ＭＳ Ｐゴシック" charset="0"/>
              </a:rPr>
              <a:t>مال</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25362" y="1124744"/>
            <a:ext cx="9144000" cy="23757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جامعة ٢ : ٨</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جمعت لنفسي أيضا</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فضة وذهبا</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وخصوصيات الملوك والبلدان</a:t>
            </a:r>
          </a:p>
        </p:txBody>
      </p:sp>
      <p:sp>
        <p:nvSpPr>
          <p:cNvPr id="7" name="Rectangle 2">
            <a:extLst>
              <a:ext uri="{FF2B5EF4-FFF2-40B4-BE49-F238E27FC236}">
                <a16:creationId xmlns:a16="http://schemas.microsoft.com/office/drawing/2014/main" id="{408A0569-5F7E-D21C-9B3F-319A0B2572DA}"/>
              </a:ext>
            </a:extLst>
          </p:cNvPr>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ممتلكات</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3644"/>
            <a:ext cx="8980487" cy="936104"/>
          </a:xfrm>
          <a:effectLst>
            <a:outerShdw blurRad="63500" dist="35921" dir="2700000" algn="ctr" rotWithShape="0">
              <a:schemeClr val="tx2">
                <a:alpha val="74998"/>
              </a:schemeClr>
            </a:outerShdw>
          </a:effectLst>
        </p:spPr>
        <p:txBody>
          <a:bodyPr/>
          <a:lstStyle/>
          <a:p>
            <a:pPr marL="622300" indent="-622300" algn="l">
              <a:defRPr/>
            </a:pPr>
            <a:r>
              <a:rPr lang="ar-JO" dirty="0">
                <a:effectLst>
                  <a:glow rad="127000">
                    <a:schemeClr val="tx1"/>
                  </a:glow>
                </a:effectLst>
                <a:ea typeface="ＭＳ Ｐゴシック" charset="0"/>
              </a:rPr>
              <a:t>ال</a:t>
            </a:r>
            <a:r>
              <a:rPr lang="ar-SA" dirty="0">
                <a:effectLst>
                  <a:glow rad="127000">
                    <a:schemeClr val="tx1"/>
                  </a:glow>
                </a:effectLst>
                <a:ea typeface="ＭＳ Ｐゴシック" charset="0"/>
              </a:rPr>
              <a:t>مال</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25362" y="1124744"/>
            <a:ext cx="9144000"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ملوك ١٠ : ١٤-١٥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وزن الذهب الذي أتى سليمان في سنة واحدة ست مئة وستا</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وستين وزنة ذهب.</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عدا الذي من عند التجار وتجارة التجار وجميع ملوك العرب وولاة الأرض.</a:t>
            </a:r>
          </a:p>
        </p:txBody>
      </p:sp>
      <p:sp>
        <p:nvSpPr>
          <p:cNvPr id="7" name="Rectangle 2">
            <a:extLst>
              <a:ext uri="{FF2B5EF4-FFF2-40B4-BE49-F238E27FC236}">
                <a16:creationId xmlns:a16="http://schemas.microsoft.com/office/drawing/2014/main" id="{91F2C7E0-DE4C-E1A1-3B18-141C13145C8D}"/>
              </a:ext>
            </a:extLst>
          </p:cNvPr>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ممتلكات</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8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 الجامعة</a:t>
            </a:r>
            <a:endParaRPr kumimoji="0" lang="en-US" sz="8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5840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60350"/>
            <a:ext cx="7315200" cy="572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5949950"/>
            <a:ext cx="9144001" cy="908050"/>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مال أكثر = سعادة أكثر؟</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rot="-1098418">
            <a:off x="3752850" y="3262313"/>
            <a:ext cx="86995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أمريكا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6061075" y="765175"/>
            <a:ext cx="1895475" cy="11953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أكثر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أكثر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أكثر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21026803">
            <a:off x="1454150" y="2036763"/>
            <a:ext cx="1838325"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أعمق وأعمق في الدين</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8408" name="Rounded Rectangle 1"/>
          <p:cNvSpPr>
            <a:spLocks noChangeArrowheads="1"/>
          </p:cNvSpPr>
          <p:nvPr/>
        </p:nvSpPr>
        <p:spPr bwMode="auto">
          <a:xfrm rot="-512527">
            <a:off x="1341438" y="1333286"/>
            <a:ext cx="1958975" cy="513191"/>
          </a:xfrm>
          <a:prstGeom prst="roundRect">
            <a:avLst>
              <a:gd name="adj" fmla="val 16667"/>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rot="21109395">
            <a:off x="1320800" y="1379538"/>
            <a:ext cx="1943100" cy="401637"/>
          </a:xfrm>
          <a:prstGeom prst="rect">
            <a:avLst/>
          </a:prstGeom>
          <a:no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بطاقة الإئتمان</a:t>
            </a:r>
            <a:endParaRPr kumimoji="0" lang="en-US" sz="32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8613"/>
            <a:ext cx="9180513" cy="721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99392"/>
            <a:ext cx="8980487" cy="936104"/>
          </a:xfrm>
          <a:effectLst>
            <a:outerShdw blurRad="63500" dist="35921" dir="2700000" algn="ctr" rotWithShape="0">
              <a:schemeClr val="tx2">
                <a:alpha val="74998"/>
              </a:schemeClr>
            </a:outerShdw>
          </a:effectLst>
        </p:spPr>
        <p:txBody>
          <a:bodyPr/>
          <a:lstStyle/>
          <a:p>
            <a:pPr marL="622300" indent="-622300" algn="r">
              <a:defRPr/>
            </a:pPr>
            <a:r>
              <a:rPr lang="ar-SA" dirty="0">
                <a:effectLst>
                  <a:glow rad="127000">
                    <a:schemeClr val="tx1"/>
                  </a:glow>
                </a:effectLst>
                <a:ea typeface="ＭＳ Ｐゴシック" charset="0"/>
              </a:rPr>
              <a:t>الموسيق</a:t>
            </a:r>
            <a:r>
              <a:rPr lang="ar-JO" dirty="0">
                <a:effectLst>
                  <a:glow rad="127000">
                    <a:schemeClr val="tx1"/>
                  </a:glow>
                </a:effectLst>
                <a:ea typeface="ＭＳ Ｐゴシック" charset="0"/>
              </a:rPr>
              <a:t>ى</a:t>
            </a:r>
            <a:endParaRPr lang="en-US" dirty="0">
              <a:effectLst>
                <a:glow rad="127000">
                  <a:schemeClr val="tx1"/>
                </a:glow>
              </a:effectLst>
              <a:ea typeface="ＭＳ Ｐゴシック" charset="0"/>
            </a:endParaRPr>
          </a:p>
        </p:txBody>
      </p:sp>
      <p:sp>
        <p:nvSpPr>
          <p:cNvPr id="6" name="Rectangle 2"/>
          <p:cNvSpPr txBox="1">
            <a:spLocks noChangeArrowheads="1"/>
          </p:cNvSpPr>
          <p:nvPr/>
        </p:nvSpPr>
        <p:spPr bwMode="auto">
          <a:xfrm>
            <a:off x="179512" y="548680"/>
            <a:ext cx="8820472" cy="15841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defRPr sz="4000" b="1">
                <a:solidFill>
                  <a:srgbClr val="FFFFFF"/>
                </a:solidFill>
                <a:effectLst>
                  <a:glow rad="127000">
                    <a:srgbClr val="000000"/>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جامعة ٢ : ٨</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اتخذت لنفسي مغنين ومغنيات</a:t>
            </a:r>
            <a:endPar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9C78A88D-CDB5-1F65-6DA4-6DD1C9E92FEF}"/>
              </a:ext>
            </a:extLst>
          </p:cNvPr>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ممتلكات</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3765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5011" y="116632"/>
            <a:ext cx="8980487" cy="936104"/>
          </a:xfrm>
          <a:effectLst>
            <a:outerShdw blurRad="63500" dist="35921" dir="2700000" algn="ctr" rotWithShape="0">
              <a:schemeClr val="tx2">
                <a:alpha val="74998"/>
              </a:schemeClr>
            </a:outerShdw>
          </a:effectLst>
        </p:spPr>
        <p:txBody>
          <a:bodyPr/>
          <a:lstStyle/>
          <a:p>
            <a:pPr marL="622300" indent="-622300" algn="r" rtl="1">
              <a:defRPr/>
            </a:pPr>
            <a:r>
              <a:rPr lang="ar-SA" dirty="0">
                <a:effectLst>
                  <a:glow rad="127000">
                    <a:schemeClr val="tx1"/>
                  </a:glow>
                </a:effectLst>
                <a:ea typeface="ＭＳ Ｐゴシック" charset="0"/>
              </a:rPr>
              <a:t>1000 امرأة</a:t>
            </a:r>
            <a:r>
              <a:rPr lang="en-US" dirty="0">
                <a:effectLst>
                  <a:glow rad="127000">
                    <a:schemeClr val="tx1"/>
                  </a:glow>
                </a:effectLst>
                <a:ea typeface="ＭＳ Ｐゴシック" charset="0"/>
              </a:rPr>
              <a:t>!</a:t>
            </a:r>
          </a:p>
        </p:txBody>
      </p:sp>
      <p:sp>
        <p:nvSpPr>
          <p:cNvPr id="6" name="Rectangle 2"/>
          <p:cNvSpPr txBox="1">
            <a:spLocks noChangeArrowheads="1"/>
          </p:cNvSpPr>
          <p:nvPr/>
        </p:nvSpPr>
        <p:spPr bwMode="auto">
          <a:xfrm>
            <a:off x="0" y="4614862"/>
            <a:ext cx="9144000" cy="16224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جامعة ٢ : ٨</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ومغنيات وتنعمات بني البشر سيدة وسيدات.</a:t>
            </a:r>
          </a:p>
        </p:txBody>
      </p:sp>
      <p:sp>
        <p:nvSpPr>
          <p:cNvPr id="7" name="Rectangle 2">
            <a:extLst>
              <a:ext uri="{FF2B5EF4-FFF2-40B4-BE49-F238E27FC236}">
                <a16:creationId xmlns:a16="http://schemas.microsoft.com/office/drawing/2014/main" id="{8E12993C-A846-589A-4912-7CC4D0B6808D}"/>
              </a:ext>
            </a:extLst>
          </p:cNvPr>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ممتلكات</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Title 1"/>
          <p:cNvSpPr>
            <a:spLocks noGrp="1"/>
          </p:cNvSpPr>
          <p:nvPr>
            <p:ph type="title"/>
          </p:nvPr>
        </p:nvSpPr>
        <p:spPr/>
        <p:txBody>
          <a:bodyPr/>
          <a:lstStyle/>
          <a:p>
            <a:r>
              <a:rPr lang="en-US" dirty="0">
                <a:ea typeface="ＭＳ Ｐゴシック" charset="0"/>
              </a:rPr>
              <a:t>Solomon</a:t>
            </a:r>
            <a:r>
              <a:rPr lang="fr-FR" dirty="0">
                <a:ea typeface="ＭＳ Ｐゴシック" charset="0"/>
              </a:rPr>
              <a:t>'</a:t>
            </a:r>
            <a:r>
              <a:rPr lang="en-US" dirty="0">
                <a:ea typeface="ＭＳ Ｐゴシック" charset="0"/>
              </a:rPr>
              <a:t>s Wives</a:t>
            </a:r>
          </a:p>
        </p:txBody>
      </p:sp>
      <p:pic>
        <p:nvPicPr>
          <p:cNvPr id="36454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0" y="0"/>
            <a:ext cx="8877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 King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68413"/>
            <a:ext cx="7024688" cy="55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4" name="Rectangle 4"/>
          <p:cNvSpPr>
            <a:spLocks noGrp="1" noChangeArrowheads="1"/>
          </p:cNvSpPr>
          <p:nvPr>
            <p:ph type="title" idx="4294967295"/>
          </p:nvPr>
        </p:nvSpPr>
        <p:spPr>
          <a:xfrm>
            <a:off x="34925" y="188913"/>
            <a:ext cx="3024188" cy="2052637"/>
          </a:xfrm>
        </p:spPr>
        <p:txBody>
          <a:bodyPr/>
          <a:lstStyle/>
          <a:p>
            <a:pPr eaLnBrk="1" hangingPunct="1"/>
            <a:r>
              <a:rPr lang="ar-JO" altLang="ja-JP" sz="3200" dirty="0">
                <a:ea typeface="ＭＳ Ｐゴシック" charset="0"/>
              </a:rPr>
              <a:t>حولت النساء والمال قلب سليمان بعيداً</a:t>
            </a:r>
            <a:endParaRPr lang="en-US" sz="3200" dirty="0">
              <a:ea typeface="ＭＳ Ｐゴシック" charset="0"/>
            </a:endParaRPr>
          </a:p>
        </p:txBody>
      </p:sp>
      <p:pic>
        <p:nvPicPr>
          <p:cNvPr id="3665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56275" y="188913"/>
            <a:ext cx="3167063"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ppt_x</p:attrName>
                                        </p:attrNameLst>
                                      </p:cBhvr>
                                      <p:tavLst>
                                        <p:tav tm="0">
                                          <p:val>
                                            <p:fltVal val="0.5"/>
                                          </p:val>
                                        </p:tav>
                                        <p:tav tm="100000">
                                          <p:val>
                                            <p:strVal val="#ppt_x"/>
                                          </p:val>
                                        </p:tav>
                                      </p:tavLst>
                                    </p:anim>
                                    <p:anim calcmode="lin" valueType="num">
                                      <p:cBhvr>
                                        <p:cTn id="10" dur="500" fill="hold"/>
                                        <p:tgtEl>
                                          <p:spTgt spid="665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72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5949950"/>
            <a:ext cx="9144001" cy="908050"/>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نساء أكثر = سعادة أكثر؟</a:t>
            </a:r>
            <a:endParaRPr lang="en-US" dirty="0">
              <a:effectLst>
                <a:glow rad="127000">
                  <a:schemeClr val="tx1"/>
                </a:glow>
              </a:effectLst>
              <a:ea typeface="ＭＳ Ｐゴシック" charset="0"/>
            </a:endParaRPr>
          </a:p>
        </p:txBody>
      </p:sp>
      <p:pic>
        <p:nvPicPr>
          <p:cNvPr id="367620"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6463" y="1700213"/>
            <a:ext cx="4543425"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0" y="1712913"/>
            <a:ext cx="9223375" cy="514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389" y="188913"/>
            <a:ext cx="8641084" cy="1295400"/>
          </a:xfrm>
          <a:effectLst>
            <a:outerShdw blurRad="63500" dist="35921" dir="2700000" algn="ctr" rotWithShape="0">
              <a:schemeClr val="tx2">
                <a:alpha val="74998"/>
              </a:schemeClr>
            </a:outerShdw>
          </a:effectLst>
        </p:spPr>
        <p:txBody>
          <a:bodyPr/>
          <a:lstStyle/>
          <a:p>
            <a:pPr marL="803275" indent="-803275" algn="r">
              <a:defRPr/>
            </a:pPr>
            <a:r>
              <a:rPr lang="ar-JO" dirty="0">
                <a:effectLst>
                  <a:glow rad="127000">
                    <a:schemeClr val="tx1"/>
                  </a:glow>
                </a:effectLst>
                <a:ea typeface="ＭＳ Ｐゴシック" charset="0"/>
              </a:rPr>
              <a:t>5. </a:t>
            </a:r>
            <a:r>
              <a:rPr lang="ar-JO" dirty="0">
                <a:solidFill>
                  <a:srgbClr val="FFFF00"/>
                </a:solidFill>
                <a:effectLst>
                  <a:glow rad="127000">
                    <a:schemeClr val="tx1"/>
                  </a:glow>
                </a:effectLst>
                <a:ea typeface="ＭＳ Ｐゴシック" charset="0"/>
              </a:rPr>
              <a:t>القوة</a:t>
            </a:r>
            <a:r>
              <a:rPr lang="ar-JO" dirty="0">
                <a:effectLst>
                  <a:glow rad="127000">
                    <a:schemeClr val="tx1"/>
                  </a:glow>
                </a:effectLst>
                <a:ea typeface="ＭＳ Ｐゴシック" charset="0"/>
              </a:rPr>
              <a:t> لا تكفي (2: 9)</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16417" y="4797152"/>
            <a:ext cx="9144000" cy="2044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فعظمت وازددت أكثر من جميع الذين كانوا قبلي في أورشليم وبقيت أيضاً حكمتي معي</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380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7"/>
            <a:ext cx="9144000" cy="79208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نساء، نساء، نساء</a:t>
            </a:r>
            <a:endParaRPr lang="en-US" sz="4000" dirty="0">
              <a:effectLst>
                <a:glow rad="127000">
                  <a:schemeClr val="tx1"/>
                </a:glow>
              </a:effectLst>
              <a:ea typeface="ＭＳ Ｐゴシック" charset="0"/>
            </a:endParaRPr>
          </a:p>
        </p:txBody>
      </p:sp>
      <p:grpSp>
        <p:nvGrpSpPr>
          <p:cNvPr id="3" name="Group 2"/>
          <p:cNvGrpSpPr>
            <a:grpSpLocks/>
          </p:cNvGrpSpPr>
          <p:nvPr/>
        </p:nvGrpSpPr>
        <p:grpSpPr bwMode="auto">
          <a:xfrm>
            <a:off x="34925" y="44450"/>
            <a:ext cx="2378075" cy="2862263"/>
            <a:chOff x="34925" y="44450"/>
            <a:chExt cx="2378075" cy="2862263"/>
          </a:xfrm>
        </p:grpSpPr>
        <p:pic>
          <p:nvPicPr>
            <p:cNvPr id="26319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44450"/>
              <a:ext cx="2378075"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23081" y="2304464"/>
              <a:ext cx="1729049" cy="5040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دوف</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2411413" y="44450"/>
            <a:ext cx="2305050" cy="2859088"/>
            <a:chOff x="2411413" y="44450"/>
            <a:chExt cx="2305050" cy="2859088"/>
          </a:xfrm>
        </p:grpSpPr>
        <p:pic>
          <p:nvPicPr>
            <p:cNvPr id="26319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1413" y="44450"/>
              <a:ext cx="2305050" cy="285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2699792" y="2368069"/>
              <a:ext cx="1728590" cy="3768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ديفيس</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4716463" y="44450"/>
            <a:ext cx="2198687" cy="2870200"/>
            <a:chOff x="4716463" y="44450"/>
            <a:chExt cx="2198687" cy="2870200"/>
          </a:xfrm>
        </p:grpSpPr>
        <p:pic>
          <p:nvPicPr>
            <p:cNvPr id="263188"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6463" y="44450"/>
              <a:ext cx="2198687"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5076056" y="2260038"/>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آفا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غاردنر</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7"/>
          <p:cNvGrpSpPr>
            <a:grpSpLocks/>
          </p:cNvGrpSpPr>
          <p:nvPr/>
        </p:nvGrpSpPr>
        <p:grpSpPr bwMode="auto">
          <a:xfrm>
            <a:off x="6789738" y="0"/>
            <a:ext cx="2354262" cy="2943225"/>
            <a:chOff x="6789738" y="0"/>
            <a:chExt cx="2354262" cy="2943225"/>
          </a:xfrm>
        </p:grpSpPr>
        <p:pic>
          <p:nvPicPr>
            <p:cNvPr id="263186"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89738" y="0"/>
              <a:ext cx="2354262"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6947639" y="2268278"/>
              <a:ext cx="2160861" cy="5764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أوليفيا 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هافي لاند</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p:cNvGrpSpPr>
            <a:grpSpLocks/>
          </p:cNvGrpSpPr>
          <p:nvPr/>
        </p:nvGrpSpPr>
        <p:grpSpPr bwMode="auto">
          <a:xfrm>
            <a:off x="0" y="3182938"/>
            <a:ext cx="2484438" cy="2838450"/>
            <a:chOff x="0" y="3182267"/>
            <a:chExt cx="2483768" cy="2839021"/>
          </a:xfrm>
        </p:grpSpPr>
        <p:pic>
          <p:nvPicPr>
            <p:cNvPr id="263184"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182267"/>
              <a:ext cx="2417763"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
            <p:cNvSpPr txBox="1">
              <a:spLocks noChangeArrowheads="1"/>
            </p:cNvSpPr>
            <p:nvPr/>
          </p:nvSpPr>
          <p:spPr bwMode="auto">
            <a:xfrm>
              <a:off x="0" y="5301208"/>
              <a:ext cx="248376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كاثرين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هيبورن</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2411413" y="3182938"/>
            <a:ext cx="2320925" cy="2682875"/>
            <a:chOff x="2411413" y="3182267"/>
            <a:chExt cx="2320925" cy="2682875"/>
          </a:xfrm>
        </p:grpSpPr>
        <p:pic>
          <p:nvPicPr>
            <p:cNvPr id="263182"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11413" y="3182267"/>
              <a:ext cx="2320925"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2"/>
            <p:cNvSpPr txBox="1">
              <a:spLocks noChangeArrowheads="1"/>
            </p:cNvSpPr>
            <p:nvPr/>
          </p:nvSpPr>
          <p:spPr bwMode="auto">
            <a:xfrm>
              <a:off x="2699792" y="5472811"/>
              <a:ext cx="2013561" cy="376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غينجر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روجرز</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1"/>
          <p:cNvGrpSpPr>
            <a:grpSpLocks/>
          </p:cNvGrpSpPr>
          <p:nvPr/>
        </p:nvGrpSpPr>
        <p:grpSpPr bwMode="auto">
          <a:xfrm>
            <a:off x="4708525" y="3182938"/>
            <a:ext cx="2097088" cy="2774950"/>
            <a:chOff x="4708525" y="3182267"/>
            <a:chExt cx="2097088" cy="2775430"/>
          </a:xfrm>
        </p:grpSpPr>
        <p:pic>
          <p:nvPicPr>
            <p:cNvPr id="263180" name="Picture 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08525" y="3182267"/>
              <a:ext cx="2097088" cy="270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2"/>
            <p:cNvSpPr txBox="1">
              <a:spLocks noChangeArrowheads="1"/>
            </p:cNvSpPr>
            <p:nvPr/>
          </p:nvSpPr>
          <p:spPr bwMode="auto">
            <a:xfrm>
              <a:off x="5148064" y="5364799"/>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تيرني</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p:cNvGrpSpPr>
            <a:grpSpLocks/>
          </p:cNvGrpSpPr>
          <p:nvPr/>
        </p:nvGrpSpPr>
        <p:grpSpPr bwMode="auto">
          <a:xfrm>
            <a:off x="6792913" y="3182938"/>
            <a:ext cx="2351087" cy="2774950"/>
            <a:chOff x="6792913" y="3182267"/>
            <a:chExt cx="2351087" cy="2775430"/>
          </a:xfrm>
        </p:grpSpPr>
        <p:pic>
          <p:nvPicPr>
            <p:cNvPr id="263178" name="Picture 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92913" y="3182267"/>
              <a:ext cx="2351087" cy="276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
            <p:cNvSpPr txBox="1">
              <a:spLocks noChangeArrowheads="1"/>
            </p:cNvSpPr>
            <p:nvPr/>
          </p:nvSpPr>
          <p:spPr bwMode="auto">
            <a:xfrm>
              <a:off x="6876256" y="5364799"/>
              <a:ext cx="2160240"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فونتاين</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58834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71714" name="Group 2"/>
          <p:cNvGrpSpPr>
            <a:grpSpLocks/>
          </p:cNvGrpSpPr>
          <p:nvPr/>
        </p:nvGrpSpPr>
        <p:grpSpPr bwMode="auto">
          <a:xfrm>
            <a:off x="0" y="2830513"/>
            <a:ext cx="9144000" cy="4027487"/>
            <a:chOff x="0" y="2830513"/>
            <a:chExt cx="9144000" cy="4027487"/>
          </a:xfrm>
        </p:grpSpPr>
        <p:pic>
          <p:nvPicPr>
            <p:cNvPr id="3717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8" name="Rectangle 1"/>
            <p:cNvSpPr>
              <a:spLocks noChangeArrowheads="1"/>
            </p:cNvSpPr>
            <p:nvPr/>
          </p:nvSpPr>
          <p:spPr bwMode="auto">
            <a:xfrm>
              <a:off x="0" y="6093296"/>
              <a:ext cx="313184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188640"/>
            <a:ext cx="9144000" cy="4680520"/>
          </a:xfrm>
          <a:effectLst>
            <a:outerShdw blurRad="63500" dist="35921" dir="2700000" algn="ctr" rotWithShape="0">
              <a:schemeClr val="tx2">
                <a:alpha val="74998"/>
              </a:schemeClr>
            </a:outerShdw>
          </a:effectLst>
        </p:spPr>
        <p:txBody>
          <a:bodyPr/>
          <a:lstStyle/>
          <a:p>
            <a:pPr>
              <a:defRPr/>
            </a:pPr>
            <a:r>
              <a:rPr lang="ar-JO" sz="3600" kern="1200" dirty="0">
                <a:solidFill>
                  <a:srgbClr val="FFFFFF"/>
                </a:solidFill>
                <a:effectLst>
                  <a:glow rad="127000">
                    <a:srgbClr val="000000"/>
                  </a:glow>
                </a:effectLst>
                <a:ea typeface="ＭＳ Ｐゴシック" charset="0"/>
              </a:rPr>
              <a:t>ومهما اشتهته عيناي لم أمسكه عنهما لم أمنع قلبي من كل فرح لأن قلبي فرح بكل تعبي وهذا كان نصيبي من كل تعبي 11 ثم التفت أنا إلى كل أعمالي التي عملتها يداي وإلى التعب الذي تعبته في عمله فإذا الكل </a:t>
            </a:r>
            <a:r>
              <a:rPr lang="ar-JO" sz="3600" kern="1200" dirty="0">
                <a:solidFill>
                  <a:srgbClr val="FFFF00"/>
                </a:solidFill>
                <a:effectLst>
                  <a:glow rad="127000">
                    <a:srgbClr val="000000"/>
                  </a:glow>
                </a:effectLst>
                <a:ea typeface="ＭＳ Ｐゴシック" charset="0"/>
              </a:rPr>
              <a:t>باطل</a:t>
            </a:r>
            <a:r>
              <a:rPr lang="ar-JO" sz="3600" kern="1200" dirty="0">
                <a:solidFill>
                  <a:srgbClr val="FFFFFF"/>
                </a:solidFill>
                <a:effectLst>
                  <a:glow rad="127000">
                    <a:srgbClr val="000000"/>
                  </a:glow>
                </a:effectLst>
                <a:ea typeface="ＭＳ Ｐゴシック" charset="0"/>
              </a:rPr>
              <a:t> وقبض الريح ولا منفعة تحت الشمس</a:t>
            </a:r>
            <a:endParaRPr lang="en-US" sz="3600" kern="1200" dirty="0">
              <a:solidFill>
                <a:srgbClr val="FFFFFF"/>
              </a:solidFill>
              <a:effectLst>
                <a:glow rad="127000">
                  <a:srgbClr val="000000"/>
                </a:glow>
              </a:effectLst>
              <a:ea typeface="ＭＳ Ｐゴシック" charset="0"/>
            </a:endParaRPr>
          </a:p>
        </p:txBody>
      </p:sp>
      <p:sp>
        <p:nvSpPr>
          <p:cNvPr id="6" name="Rectangle 2"/>
          <p:cNvSpPr txBox="1">
            <a:spLocks noChangeArrowheads="1"/>
          </p:cNvSpPr>
          <p:nvPr/>
        </p:nvSpPr>
        <p:spPr bwMode="auto">
          <a:xfrm>
            <a:off x="3910" y="5517232"/>
            <a:ext cx="9141199" cy="11247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خلاصة المساعي غير المجدية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10-11</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2403172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1047750"/>
            <a:ext cx="8255000" cy="581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086350"/>
            <a:ext cx="9144000" cy="1295400"/>
          </a:xfrm>
          <a:effectLst>
            <a:outerShdw blurRad="63500" dist="35921" dir="2700000" algn="ctr" rotWithShape="0">
              <a:schemeClr val="tx2">
                <a:alpha val="74998"/>
              </a:schemeClr>
            </a:outerShdw>
          </a:effectLst>
        </p:spPr>
        <p:txBody>
          <a:bodyPr/>
          <a:lstStyle/>
          <a:p>
            <a:pPr>
              <a:defRPr/>
            </a:pPr>
            <a:r>
              <a:rPr lang="ar-JO" sz="4800" dirty="0">
                <a:solidFill>
                  <a:srgbClr val="FFFF00"/>
                </a:solidFill>
                <a:effectLst>
                  <a:glow rad="127000">
                    <a:schemeClr val="tx1"/>
                  </a:glow>
                </a:effectLst>
                <a:ea typeface="ＭＳ Ｐゴシック" charset="0"/>
              </a:rPr>
              <a:t>مساعينا</a:t>
            </a:r>
            <a:r>
              <a:rPr lang="ar-JO" sz="4800" dirty="0">
                <a:effectLst>
                  <a:glow rad="127000">
                    <a:schemeClr val="tx1"/>
                  </a:glow>
                </a:effectLst>
                <a:ea typeface="ＭＳ Ｐゴシック" charset="0"/>
              </a:rPr>
              <a:t> لا </a:t>
            </a:r>
            <a:r>
              <a:rPr lang="ar-JO" sz="4800" dirty="0">
                <a:solidFill>
                  <a:srgbClr val="FFFF00"/>
                </a:solidFill>
                <a:effectLst>
                  <a:glow rad="127000">
                    <a:schemeClr val="tx1"/>
                  </a:glow>
                </a:effectLst>
                <a:ea typeface="ＭＳ Ｐゴシック" charset="0"/>
              </a:rPr>
              <a:t>تجدي</a:t>
            </a:r>
            <a:r>
              <a:rPr lang="ar-JO" sz="4800" dirty="0">
                <a:effectLst>
                  <a:glow rad="127000">
                    <a:schemeClr val="tx1"/>
                  </a:glow>
                </a:effectLst>
                <a:ea typeface="ＭＳ Ｐゴシック" charset="0"/>
              </a:rPr>
              <a:t> أبداً</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1: 12-2: 16</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36192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a:defRPr/>
            </a:pPr>
            <a:r>
              <a:rPr lang="ar-JO" sz="4800" dirty="0"/>
              <a:t>معنى هيبيل الحرفي</a:t>
            </a:r>
            <a:br>
              <a:rPr lang="en-US" sz="4800" dirty="0"/>
            </a:br>
            <a:r>
              <a:rPr lang="ar-JO" sz="4800" dirty="0">
                <a:solidFill>
                  <a:srgbClr val="FFFF00"/>
                </a:solidFill>
              </a:rPr>
              <a:t>نفس، ريح، بخار</a:t>
            </a:r>
            <a:br>
              <a:rPr lang="en-US" sz="4800" dirty="0"/>
            </a:br>
            <a:r>
              <a:rPr lang="ar-JO" sz="4800" dirty="0"/>
              <a:t>(أم 21: 6، أش 57: 13)</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2801" y="6165304"/>
            <a:ext cx="5073255"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3459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Cover</a:t>
            </a:r>
          </a:p>
        </p:txBody>
      </p:sp>
      <p:pic>
        <p:nvPicPr>
          <p:cNvPr id="377858"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59"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377860"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377861"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rPr>
              <a:t>المساعي غير المجدية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endParaRP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الحكمة</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اللذة</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المشاريع</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الممتلكات</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القوة</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77863"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rPr>
              <a:t>تحت الشمس</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endParaRPr>
          </a:p>
        </p:txBody>
      </p:sp>
      <p:pic>
        <p:nvPicPr>
          <p:cNvPr id="1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03800" y="142875"/>
            <a:ext cx="39338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0474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6600" y="809625"/>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5400" y="6059488"/>
            <a:ext cx="9144000" cy="792162"/>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1: 2</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301134"/>
            <a:ext cx="9144000" cy="79216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96F79C"/>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الكل باطل</a:t>
            </a:r>
            <a:endParaRPr kumimoji="0" lang="en-US" sz="6000" b="1" i="0" u="none" strike="noStrike" kern="1200" cap="none" spc="0" normalizeH="0" baseline="0" noProof="0" dirty="0">
              <a:ln>
                <a:noFill/>
              </a:ln>
              <a:solidFill>
                <a:srgbClr val="96F79C"/>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2517" name="Rectangle 2"/>
          <p:cNvSpPr txBox="1">
            <a:spLocks noChangeArrowheads="1"/>
          </p:cNvSpPr>
          <p:nvPr/>
        </p:nvSpPr>
        <p:spPr bwMode="auto">
          <a:xfrm>
            <a:off x="736600" y="836811"/>
            <a:ext cx="3529136" cy="21601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باطل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الأباطيل</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5400" y="-26988"/>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الكلمة العبرية هيبيل</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0984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165850"/>
            <a:ext cx="9140825"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746737"/>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باطل (</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KJV، ESV، NAU</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لا معنى له (</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NIV، NLT</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عديم الجدوى (</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NET، TLB، (BKC</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عابر</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0028"/>
            <a:ext cx="9144000" cy="1296988"/>
          </a:xfrm>
          <a:solidFill>
            <a:srgbClr val="3333CC"/>
          </a:solidFill>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معنى هيبيل</a:t>
            </a:r>
            <a:endParaRPr lang="en-US" sz="54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1247648"/>
            <a:ext cx="9144000" cy="1655762"/>
          </a:xfrm>
          <a:prstGeom prst="rect">
            <a:avLst/>
          </a:prstGeom>
          <a:solidFill>
            <a:srgbClr val="3333CC"/>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هـ ب ل</a:t>
            </a:r>
            <a:endParaRPr kumimoji="0" lang="en-US" sz="115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4525" y="5173663"/>
            <a:ext cx="922338" cy="91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ترجمة حرفية جداً</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تشبيه مجازي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لا يدوم - ما هو بدون مضمون حقيقي أو قيمة أو ديمومة أو أهمية أو معنى</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 ك س، 1: 976)</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887173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a:spLocks noGrp="1" noChangeArrowheads="1"/>
          </p:cNvSpPr>
          <p:nvPr>
            <p:ph type="ctrTitle"/>
          </p:nvPr>
        </p:nvSpPr>
        <p:spPr>
          <a:xfrm>
            <a:off x="0" y="44450"/>
            <a:ext cx="9144000" cy="792163"/>
          </a:xfrm>
        </p:spPr>
        <p:txBody>
          <a:bodyPr/>
          <a:lstStyle/>
          <a:p>
            <a:pPr eaLnBrk="1" fontAlgn="auto" hangingPunct="1">
              <a:spcBef>
                <a:spcPts val="0"/>
              </a:spcBef>
              <a:spcAft>
                <a:spcPts val="0"/>
              </a:spcAft>
              <a:defRPr/>
            </a:pPr>
            <a:r>
              <a:rPr lang="ar-JO" sz="3600" b="1" kern="0" dirty="0">
                <a:solidFill>
                  <a:schemeClr val="bg1"/>
                </a:solidFill>
                <a:effectLst>
                  <a:outerShdw blurRad="57150" dist="76200" dir="2700000" algn="tl" rotWithShape="0">
                    <a:srgbClr val="000000">
                      <a:alpha val="96000"/>
                    </a:srgbClr>
                  </a:outerShdw>
                </a:effectLst>
                <a:latin typeface="Arial" panose="020B0604020202020204" pitchFamily="34" charset="0"/>
                <a:cs typeface="Arial" panose="020B0604020202020204" pitchFamily="34" charset="0"/>
              </a:rPr>
              <a:t>الإتجاهات المتعاكسة في 29: 13</a:t>
            </a:r>
            <a:endParaRPr lang="en-US" sz="3600" b="1" kern="0" dirty="0">
              <a:solidFill>
                <a:schemeClr val="bg1"/>
              </a:solidFill>
              <a:effectLst>
                <a:outerShdw blurRad="57150" dist="762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71438" y="936625"/>
            <a:ext cx="4429125" cy="4108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sng" strike="noStrike" kern="0" cap="none" spc="0" normalizeH="0" baseline="0" noProof="0" dirty="0">
                <a:ln>
                  <a:noFill/>
                </a:ln>
                <a:solidFill>
                  <a:srgbClr val="FFFFFF"/>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pitchFamily="-108" charset="-128"/>
                <a:cs typeface="Arial" panose="020B0604020202020204" pitchFamily="34" charset="0"/>
              </a:rPr>
              <a:t>أشعياء 29: 13</a:t>
            </a:r>
            <a:br>
              <a:rPr kumimoji="0" lang="en-US" sz="3600" b="1" i="0" u="sng" strike="noStrike" kern="0" cap="none" spc="0" normalizeH="0" baseline="0" noProof="0" dirty="0">
                <a:ln>
                  <a:noFill/>
                </a:ln>
                <a:solidFill>
                  <a:srgbClr val="FFFF00"/>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pitchFamily="-108" charset="-128"/>
                <a:cs typeface="Arial" panose="020B0604020202020204" pitchFamily="34" charset="0"/>
              </a:rPr>
            </a:br>
            <a:r>
              <a:rPr kumimoji="0" lang="ar-JO" sz="2800" b="1" i="0" u="none" strike="noStrike" kern="0" cap="none" spc="0" normalizeH="0" baseline="0" noProof="0" dirty="0">
                <a:ln>
                  <a:noFill/>
                </a:ln>
                <a:solidFill>
                  <a:srgbClr val="FFFFFF"/>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فقال السيد: لأن هذا الشعب قد اقترب إليَّ بفمه وأكرمني بشفتيه، </a:t>
            </a:r>
            <a:r>
              <a:rPr kumimoji="0" lang="ar-JO" sz="2800" b="1" i="0" u="none" strike="noStrike" kern="0" cap="none" spc="0" normalizeH="0" baseline="0" noProof="0" dirty="0">
                <a:ln>
                  <a:noFill/>
                </a:ln>
                <a:solidFill>
                  <a:srgbClr val="FFFF00"/>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وأما قلبه فأبعده عني</a:t>
            </a:r>
            <a:r>
              <a:rPr kumimoji="0" lang="ar-JO" sz="2800" b="1" i="0" u="none" strike="noStrike" kern="0" cap="none" spc="0" normalizeH="0" baseline="0" noProof="0" dirty="0">
                <a:ln>
                  <a:noFill/>
                </a:ln>
                <a:solidFill>
                  <a:srgbClr val="FFFFFF"/>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 وصارت مخافتهم مني وصية الناس معلمة.</a:t>
            </a:r>
            <a:endParaRPr kumimoji="0" lang="en-US" sz="2800" b="1" i="0" u="none" strike="noStrike" kern="0" cap="none" spc="0" normalizeH="0" baseline="0" noProof="0" dirty="0">
              <a:ln>
                <a:noFill/>
              </a:ln>
              <a:solidFill>
                <a:srgbClr val="FFFFFF"/>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4932363" y="936625"/>
            <a:ext cx="4078287" cy="3787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sng" strike="noStrike" kern="0" cap="none" spc="0" normalizeH="0" baseline="0" noProof="0" dirty="0">
                <a:ln>
                  <a:noFill/>
                </a:ln>
                <a:solidFill>
                  <a:srgbClr val="FFFFFF"/>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pitchFamily="-108" charset="-128"/>
                <a:cs typeface="Arial" panose="020B0604020202020204" pitchFamily="34" charset="0"/>
              </a:rPr>
              <a:t>إرميا 29: 13</a:t>
            </a:r>
            <a:br>
              <a:rPr kumimoji="0" lang="en-US" sz="3600" b="1" i="0" u="none" strike="noStrike" kern="0" cap="none" spc="0" normalizeH="0" baseline="0" noProof="0" dirty="0">
                <a:ln>
                  <a:noFill/>
                </a:ln>
                <a:solidFill>
                  <a:srgbClr val="FFFF00"/>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pitchFamily="-108" charset="-128"/>
                <a:cs typeface="Arial" panose="020B0604020202020204" pitchFamily="34" charset="0"/>
              </a:rPr>
            </a:br>
            <a:r>
              <a:rPr kumimoji="0" lang="ar-JO" sz="3200" b="1" i="0" u="none" strike="noStrike" kern="0" cap="none" spc="0" normalizeH="0" baseline="0" noProof="0" dirty="0">
                <a:ln>
                  <a:noFill/>
                </a:ln>
                <a:solidFill>
                  <a:srgbClr val="FFFFFF"/>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وتطلبونني فتجدونني إذ </a:t>
            </a:r>
            <a:r>
              <a:rPr kumimoji="0" lang="ar-JO" sz="3200" b="1" i="0" u="none" strike="noStrike" kern="0" cap="none" spc="0" normalizeH="0" baseline="0" noProof="0" dirty="0">
                <a:ln>
                  <a:noFill/>
                </a:ln>
                <a:solidFill>
                  <a:srgbClr val="FFFF00"/>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تطلبونني بكل قلبكم</a:t>
            </a:r>
            <a:r>
              <a:rPr kumimoji="0" lang="ar-JO" sz="3200" b="1" i="0" u="none" strike="noStrike" kern="0" cap="none" spc="0" normalizeH="0" baseline="0" noProof="0" dirty="0">
                <a:ln>
                  <a:noFill/>
                </a:ln>
                <a:solidFill>
                  <a:srgbClr val="FFFFFF"/>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0" cap="none" spc="0" normalizeH="0" baseline="0" noProof="0" dirty="0">
              <a:ln>
                <a:noFill/>
              </a:ln>
              <a:solidFill>
                <a:srgbClr val="FFFFFF"/>
              </a:solidFill>
              <a:effectLst>
                <a:glow rad="101600">
                  <a:prstClr val="black">
                    <a:alpha val="75000"/>
                  </a:prstClr>
                </a:glow>
                <a:outerShdw blurRad="57150" dist="762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Left-Right Arrow 12"/>
          <p:cNvSpPr/>
          <p:nvPr/>
        </p:nvSpPr>
        <p:spPr bwMode="auto">
          <a:xfrm>
            <a:off x="900113" y="4868863"/>
            <a:ext cx="7416800" cy="633800"/>
          </a:xfrm>
          <a:prstGeom prst="leftRightArrow">
            <a:avLst>
              <a:gd name="adj1" fmla="val 58054"/>
              <a:gd name="adj2" fmla="val 50000"/>
            </a:avLst>
          </a:prstGeom>
          <a:gradFill flip="none" rotWithShape="1">
            <a:gsLst>
              <a:gs pos="0">
                <a:srgbClr val="00CC99">
                  <a:lumMod val="20000"/>
                  <a:lumOff val="80000"/>
                </a:srgbClr>
              </a:gs>
              <a:gs pos="100000">
                <a:srgbClr val="000000"/>
              </a:gs>
            </a:gsLst>
            <a:lin ang="11580000" scaled="0"/>
            <a:tileRect/>
          </a:gradFill>
          <a:ln w="9525" cap="flat" cmpd="sng" algn="ctr">
            <a:solidFill>
              <a:srgbClr val="000000"/>
            </a:solidFill>
            <a:prstDash val="solid"/>
            <a:round/>
            <a:headEnd type="none" w="med" len="med"/>
            <a:tailEnd type="stealth" w="lg" len="lg"/>
          </a:ln>
          <a:effectLst/>
        </p:spPr>
        <p:txBody>
          <a:bodyPr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259632" y="5373216"/>
            <a:ext cx="2304256" cy="10801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طلب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الذات</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660232" y="5373216"/>
            <a:ext cx="1259632" cy="108012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defRPr sz="3600" b="1" kern="0">
                <a:solidFill>
                  <a:srgbClr val="FFFFFF"/>
                </a:solidFill>
                <a:latin typeface="Arial" panose="020B0604020202020204" pitchFamily="34" charset="0"/>
                <a:ea typeface="ＭＳ Ｐゴシック" pitchFamily="-108" charset="-128"/>
                <a:cs typeface="Arial" panose="020B0604020202020204" pitchFamily="34"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طلب الله</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3708400" y="1773238"/>
            <a:ext cx="7772400" cy="1143000"/>
          </a:xfrm>
        </p:spPr>
        <p:txBody>
          <a:bodyPr/>
          <a:lstStyle/>
          <a:p>
            <a:pPr algn="r">
              <a:defRPr/>
            </a:pPr>
            <a:r>
              <a:rPr lang="en-US" dirty="0">
                <a:solidFill>
                  <a:schemeClr val="tx1"/>
                </a:solidFill>
                <a:latin typeface="Times New Roman" charset="0"/>
              </a:rPr>
              <a:t>Black</a:t>
            </a:r>
          </a:p>
        </p:txBody>
      </p:sp>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83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a:grpSpLocks/>
          </p:cNvGrpSpPr>
          <p:nvPr/>
        </p:nvGrpSpPr>
        <p:grpSpPr bwMode="auto">
          <a:xfrm>
            <a:off x="4140200" y="-20638"/>
            <a:ext cx="5011738" cy="6878638"/>
            <a:chOff x="4140200" y="-20638"/>
            <a:chExt cx="5011738" cy="6878638"/>
          </a:xfrm>
        </p:grpSpPr>
        <p:pic>
          <p:nvPicPr>
            <p:cNvPr id="26522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40200" y="-20638"/>
              <a:ext cx="5011738"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427984" y="4725144"/>
              <a:ext cx="4716016"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بيسي لوف</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(عشيقة في زواجه الأول)</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2879725" y="-387350"/>
            <a:ext cx="4213225" cy="4291013"/>
            <a:chOff x="2880320" y="-387350"/>
            <a:chExt cx="4211960" cy="4291366"/>
          </a:xfrm>
        </p:grpSpPr>
        <p:pic>
          <p:nvPicPr>
            <p:cNvPr id="265221"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76600" y="-387350"/>
              <a:ext cx="3081338" cy="374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2880320" y="1887792"/>
              <a:ext cx="421196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تيري مور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(زوجة متنازع عليها من 1949-76)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323528" y="4725144"/>
            <a:ext cx="4211960" cy="2132856"/>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جين بيترز</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(الزوجة الثالثة من 1957-71)</a:t>
            </a:r>
            <a:endParaRPr lang="en-US" dirty="0">
              <a:effectLst>
                <a:glow rad="127000">
                  <a:schemeClr val="tx1"/>
                </a:glow>
              </a:effectLst>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4514"/>
                                        </p:tgtEl>
                                        <p:attrNameLst>
                                          <p:attrName>style.visibility</p:attrName>
                                        </p:attrNameLst>
                                      </p:cBhvr>
                                      <p:to>
                                        <p:strVal val="visible"/>
                                      </p:to>
                                    </p:set>
                                    <p:animEffect transition="in" filter="dissolve">
                                      <p:cBhvr>
                                        <p:cTn id="17" dur="500"/>
                                        <p:tgtEl>
                                          <p:spTgt spid="64514"/>
                                        </p:tgtEl>
                                      </p:cBhvr>
                                    </p:animEffect>
                                  </p:childTnLst>
                                </p:cTn>
                              </p:par>
                              <p:par>
                                <p:cTn id="18" presetID="9" presetClass="entr" presetSubtype="0" fill="hold" nodeType="withEffect">
                                  <p:stCondLst>
                                    <p:cond delay="0"/>
                                  </p:stCondLst>
                                  <p:childTnLst>
                                    <p:set>
                                      <p:cBhvr>
                                        <p:cTn id="19" dur="1" fill="hold">
                                          <p:stCondLst>
                                            <p:cond delay="0"/>
                                          </p:stCondLst>
                                        </p:cTn>
                                        <p:tgtEl>
                                          <p:spTgt spid="900098"/>
                                        </p:tgtEl>
                                        <p:attrNameLst>
                                          <p:attrName>style.visibility</p:attrName>
                                        </p:attrNameLst>
                                      </p:cBhvr>
                                      <p:to>
                                        <p:strVal val="visible"/>
                                      </p:to>
                                    </p:set>
                                    <p:animEffect transition="in" filter="dissolve">
                                      <p:cBhvr>
                                        <p:cTn id="20"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720080"/>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فندق الصحراء، لاس فيغاس</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55541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2636838"/>
            <a:ext cx="3995737" cy="3455987"/>
          </a:xfrm>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cs typeface="ＭＳ Ｐゴシック" charset="0"/>
              </a:rPr>
              <a:t>Howard Hughes (1905-1976)</a:t>
            </a:r>
          </a:p>
        </p:txBody>
      </p:sp>
      <p:pic>
        <p:nvPicPr>
          <p:cNvPr id="269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8050"/>
            <a:ext cx="9223375" cy="59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0338" y="0"/>
            <a:ext cx="3514725" cy="4365625"/>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8770</TotalTime>
  <Words>2132</Words>
  <Application>Microsoft Macintosh PowerPoint</Application>
  <PresentationFormat>On-screen Show (4:3)</PresentationFormat>
  <Paragraphs>345</Paragraphs>
  <Slides>69</Slides>
  <Notes>66</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69</vt:i4>
      </vt:variant>
    </vt:vector>
  </HeadingPairs>
  <TitlesOfParts>
    <vt:vector size="89" baseType="lpstr">
      <vt:lpstr>ＭＳ Ｐゴシック</vt:lpstr>
      <vt:lpstr>Arial</vt:lpstr>
      <vt:lpstr>Calibri</vt:lpstr>
      <vt:lpstr>Comic Sans MS</vt:lpstr>
      <vt:lpstr>Impact</vt:lpstr>
      <vt:lpstr>Monotype Sorts</vt:lpstr>
      <vt:lpstr>Tahoma</vt:lpstr>
      <vt:lpstr>Times New Roman</vt:lpstr>
      <vt:lpstr>Wingdings</vt:lpstr>
      <vt:lpstr>Default Design</vt:lpstr>
      <vt:lpstr>49_Blank Presentation</vt:lpstr>
      <vt:lpstr>50_Blank Presentation</vt:lpstr>
      <vt:lpstr>46_Blank Presentation</vt:lpstr>
      <vt:lpstr>5_Digital Dots</vt:lpstr>
      <vt:lpstr>2_blstripc.ppt - Blue Stripes</vt:lpstr>
      <vt:lpstr>1_Slit</vt:lpstr>
      <vt:lpstr>51_Blank Presentation</vt:lpstr>
      <vt:lpstr>2_Default Design</vt:lpstr>
      <vt:lpstr>1_Office Theme</vt:lpstr>
      <vt:lpstr>47_Blank Presentation</vt:lpstr>
      <vt:lpstr>المساعي  غير المجدية</vt:lpstr>
      <vt:lpstr>هوارد هيجوز  (1905-1976)</vt:lpstr>
      <vt:lpstr>د-4 هرقل 2</vt:lpstr>
      <vt:lpstr>د-4 هرقل 2  لديها أطول جناحين على الإطلاق</vt:lpstr>
      <vt:lpstr>أوزة التنوب (1947)</vt:lpstr>
      <vt:lpstr>نساء، نساء، نساء</vt:lpstr>
      <vt:lpstr>جين بيترز (الزوجة الثالثة من 1957-71)</vt:lpstr>
      <vt:lpstr>فندق الصحراء، لاس فيغاس</vt:lpstr>
      <vt:lpstr>Howard Hughes (1905-1976)</vt:lpstr>
      <vt:lpstr>Howard Hughes</vt:lpstr>
      <vt:lpstr>الجامعة</vt:lpstr>
      <vt:lpstr>ما هي المساعي غير المجدية التي يجب تجنبها ؟</vt:lpstr>
      <vt:lpstr>سليمان</vt:lpstr>
      <vt:lpstr>عصر إسرائيل الذهبي</vt:lpstr>
      <vt:lpstr>الحزن</vt:lpstr>
      <vt:lpstr>الزوال</vt:lpstr>
      <vt:lpstr>دون فائدة</vt:lpstr>
      <vt:lpstr>Cover</vt:lpstr>
      <vt:lpstr>1. الحكمة لا ترضي (1: 16-18 ؛ 2: 12-16)</vt:lpstr>
      <vt:lpstr>طلب الكثيرون    حكمته</vt:lpstr>
      <vt:lpstr>ملكة سبأ</vt:lpstr>
      <vt:lpstr>الحكمة زائلة</vt:lpstr>
      <vt:lpstr>2. اللذة لا تشبع (2: 1-3)</vt:lpstr>
      <vt:lpstr>جرب سليمان الفرح (2: 1)</vt:lpstr>
      <vt:lpstr>جرب سليمان الفرح في الضحك (2: 2)</vt:lpstr>
      <vt:lpstr>Solomon tried pleasure in humor (2:2).</vt:lpstr>
      <vt:lpstr>موسى، توقف</vt:lpstr>
      <vt:lpstr>يجب على المؤمنين  أن يحبوا الضحك</vt:lpstr>
      <vt:lpstr>جاربونزو المهرج</vt:lpstr>
      <vt:lpstr>لماذا تضحك؟</vt:lpstr>
      <vt:lpstr>جرب سليمان الفرح في الخمر (2: 3أ)</vt:lpstr>
      <vt:lpstr>سر التمتع بنبيذ جيد:</vt:lpstr>
      <vt:lpstr>Solomon tried pleasure in wine (2:3a NLT).</vt:lpstr>
      <vt:lpstr>يقول الناس أن شرب الحليب سيجعلك تشعر بأنك أقوى</vt:lpstr>
      <vt:lpstr>جرب سليمان الفرح  في الحماقة  (2: 3ب)</vt:lpstr>
      <vt:lpstr>3. المشاريع لا ترضي (2: 4-6)</vt:lpstr>
      <vt:lpstr>كان الهيكل  مشروعه الأعظم</vt:lpstr>
      <vt:lpstr>كان البحر العظيم مدعوماً  من 12 ثوراً</vt:lpstr>
      <vt:lpstr>البيوت</vt:lpstr>
      <vt:lpstr>البيوت</vt:lpstr>
      <vt:lpstr>الكروم</vt:lpstr>
      <vt:lpstr>الجنات والفراديس</vt:lpstr>
      <vt:lpstr>الطعام</vt:lpstr>
      <vt:lpstr>البِرك</vt:lpstr>
      <vt:lpstr>كيف يتجاوب الله مع</vt:lpstr>
      <vt:lpstr>4. الممتلكات لا تكفي (2: 7-8)</vt:lpstr>
      <vt:lpstr>وينينغ؟</vt:lpstr>
      <vt:lpstr>العبيد والجواري</vt:lpstr>
      <vt:lpstr>قنية بقر وغنم</vt:lpstr>
      <vt:lpstr>قنية بقر وغنم</vt:lpstr>
      <vt:lpstr>المال</vt:lpstr>
      <vt:lpstr>المال</vt:lpstr>
      <vt:lpstr>مال أكثر = سعادة أكثر؟</vt:lpstr>
      <vt:lpstr>الموسيقى</vt:lpstr>
      <vt:lpstr>1000 امرأة!</vt:lpstr>
      <vt:lpstr>Solomon's Wives</vt:lpstr>
      <vt:lpstr>حولت النساء والمال قلب سليمان بعيداً</vt:lpstr>
      <vt:lpstr>نساء أكثر = سعادة أكثر؟</vt:lpstr>
      <vt:lpstr>5. القوة لا تكفي (2: 9)</vt:lpstr>
      <vt:lpstr>ومهما اشتهته عيناي لم أمسكه عنهما لم أمنع قلبي من كل فرح لأن قلبي فرح بكل تعبي وهذا كان نصيبي من كل تعبي 11 ثم التفت أنا إلى كل أعمالي التي عملتها يداي وإلى التعب الذي تعبته في عمله فإذا الكل باطل وقبض الريح ولا منفعة تحت الشمس</vt:lpstr>
      <vt:lpstr>مساعينا لا تجدي أبداً</vt:lpstr>
      <vt:lpstr>معنى هيبيل الحرفي نفس، ريح، بخار (أم 21: 6، أش 57: 13)</vt:lpstr>
      <vt:lpstr>Cover</vt:lpstr>
      <vt:lpstr>1: 2</vt:lpstr>
      <vt:lpstr>معنى هيبيل</vt:lpstr>
      <vt:lpstr>ترجمة حرفية جداً</vt:lpstr>
      <vt:lpstr>الإتجاهات المتعاكسة في 29: 13</vt:lpstr>
      <vt:lpstr>Black</vt:lpstr>
      <vt:lpstr>الرابط للعرض التقديميِّ "وعْظُ العهد القديم" متاحٌ على الموقع الإلكترونيّ:  BibleStudyDownloads.org</vt:lpstr>
    </vt:vector>
  </TitlesOfParts>
  <Company>Bartley Christian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321</cp:revision>
  <dcterms:created xsi:type="dcterms:W3CDTF">2010-04-06T10:28:06Z</dcterms:created>
  <dcterms:modified xsi:type="dcterms:W3CDTF">2024-05-21T16:24:16Z</dcterms:modified>
</cp:coreProperties>
</file>